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59" r:id="rId7"/>
    <p:sldId id="261" r:id="rId8"/>
    <p:sldId id="267" r:id="rId9"/>
    <p:sldId id="266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96" y="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EBF0E3-C0F9-44B4-8810-78B0C6CFEA43}" type="doc">
      <dgm:prSet loTypeId="urn:microsoft.com/office/officeart/2005/8/layout/hList7#1" loCatId="process" qsTypeId="urn:microsoft.com/office/officeart/2005/8/quickstyle/simple1" qsCatId="simple" csTypeId="urn:microsoft.com/office/officeart/2005/8/colors/accent4_1" csCatId="accent4" phldr="1"/>
      <dgm:spPr/>
    </dgm:pt>
    <dgm:pt modelId="{38605772-6F54-4779-A73B-5E95AC80A680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Служба по профилактике социального сиротства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A9C1D5-25B2-4461-B3D4-EFA3AAF3AFC5}" type="parTrans" cxnId="{83010498-A6E3-4D42-87E9-D7229B1333A6}">
      <dgm:prSet/>
      <dgm:spPr/>
      <dgm:t>
        <a:bodyPr/>
        <a:lstStyle/>
        <a:p>
          <a:endParaRPr lang="ru-RU"/>
        </a:p>
      </dgm:t>
    </dgm:pt>
    <dgm:pt modelId="{CA20D1DD-A168-47B8-8146-139CC463470B}" type="sibTrans" cxnId="{83010498-A6E3-4D42-87E9-D7229B1333A6}">
      <dgm:prSet/>
      <dgm:spPr/>
      <dgm:t>
        <a:bodyPr/>
        <a:lstStyle/>
        <a:p>
          <a:endParaRPr lang="ru-RU"/>
        </a:p>
      </dgm:t>
    </dgm:pt>
    <dgm:pt modelId="{22A9FE62-7900-48EA-A086-A718555095E0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Служба по подбору и подготовке граждан, желающих принять детей-сирот в семьи и сопровождению замещающих семей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A0948F-EAFF-41BE-AE69-FFE80C4A3E31}" type="sibTrans" cxnId="{ED6D6877-3E0B-40F2-9106-AC33691B1C2F}">
      <dgm:prSet/>
      <dgm:spPr/>
      <dgm:t>
        <a:bodyPr/>
        <a:lstStyle/>
        <a:p>
          <a:endParaRPr lang="ru-RU"/>
        </a:p>
      </dgm:t>
    </dgm:pt>
    <dgm:pt modelId="{D54BE999-E4CC-41D6-9BC6-2DDE79E890D1}" type="parTrans" cxnId="{ED6D6877-3E0B-40F2-9106-AC33691B1C2F}">
      <dgm:prSet/>
      <dgm:spPr/>
      <dgm:t>
        <a:bodyPr/>
        <a:lstStyle/>
        <a:p>
          <a:endParaRPr lang="ru-RU"/>
        </a:p>
      </dgm:t>
    </dgm:pt>
    <dgm:pt modelId="{7B4EC7D3-F75A-466A-AAFB-96168790D7CF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Служба сопровождения выпускников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64AB11-76B9-4693-A435-11F8551A9BF6}" type="sibTrans" cxnId="{E8D01AC0-03C4-4B03-85FE-96A7F0845E97}">
      <dgm:prSet/>
      <dgm:spPr/>
      <dgm:t>
        <a:bodyPr/>
        <a:lstStyle/>
        <a:p>
          <a:endParaRPr lang="ru-RU"/>
        </a:p>
      </dgm:t>
    </dgm:pt>
    <dgm:pt modelId="{F6D0B202-DD73-4EDD-A463-98D19DFE54FD}" type="parTrans" cxnId="{E8D01AC0-03C4-4B03-85FE-96A7F0845E97}">
      <dgm:prSet/>
      <dgm:spPr/>
      <dgm:t>
        <a:bodyPr/>
        <a:lstStyle/>
        <a:p>
          <a:endParaRPr lang="ru-RU"/>
        </a:p>
      </dgm:t>
    </dgm:pt>
    <dgm:pt modelId="{491702A8-149E-4E1C-AB62-CC546F354A1E}" type="pres">
      <dgm:prSet presAssocID="{E6EBF0E3-C0F9-44B4-8810-78B0C6CFEA43}" presName="Name0" presStyleCnt="0">
        <dgm:presLayoutVars>
          <dgm:dir/>
          <dgm:resizeHandles val="exact"/>
        </dgm:presLayoutVars>
      </dgm:prSet>
      <dgm:spPr/>
    </dgm:pt>
    <dgm:pt modelId="{F9FBF3DB-50D8-4461-90DA-C6BB407B21CC}" type="pres">
      <dgm:prSet presAssocID="{E6EBF0E3-C0F9-44B4-8810-78B0C6CFEA43}" presName="fgShape" presStyleLbl="fgShp" presStyleIdx="0" presStyleCnt="1" custLinFactNeighborX="-407" custLinFactNeighborY="1212"/>
      <dgm:spPr/>
    </dgm:pt>
    <dgm:pt modelId="{7D86C1D2-6BE8-49DB-B9CD-214C07EEB058}" type="pres">
      <dgm:prSet presAssocID="{E6EBF0E3-C0F9-44B4-8810-78B0C6CFEA43}" presName="linComp" presStyleCnt="0"/>
      <dgm:spPr/>
    </dgm:pt>
    <dgm:pt modelId="{939CBE24-F307-42B7-B9CD-D7142C9D2C73}" type="pres">
      <dgm:prSet presAssocID="{38605772-6F54-4779-A73B-5E95AC80A680}" presName="compNode" presStyleCnt="0"/>
      <dgm:spPr/>
    </dgm:pt>
    <dgm:pt modelId="{0BAFEBB6-8A1F-4E1D-A575-750403E4168F}" type="pres">
      <dgm:prSet presAssocID="{38605772-6F54-4779-A73B-5E95AC80A680}" presName="bkgdShape" presStyleLbl="node1" presStyleIdx="0" presStyleCnt="3"/>
      <dgm:spPr/>
      <dgm:t>
        <a:bodyPr/>
        <a:lstStyle/>
        <a:p>
          <a:endParaRPr lang="ru-RU"/>
        </a:p>
      </dgm:t>
    </dgm:pt>
    <dgm:pt modelId="{71F35E07-FEF1-4B86-BB1A-08D61BD1B83B}" type="pres">
      <dgm:prSet presAssocID="{38605772-6F54-4779-A73B-5E95AC80A680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EDAE6-64E5-4ED2-BCFA-CAD6652D8F7B}" type="pres">
      <dgm:prSet presAssocID="{38605772-6F54-4779-A73B-5E95AC80A680}" presName="invisiNode" presStyleLbl="node1" presStyleIdx="0" presStyleCnt="3"/>
      <dgm:spPr/>
    </dgm:pt>
    <dgm:pt modelId="{B92557E2-7F01-4E3B-BA2D-00FB1DCC2BE8}" type="pres">
      <dgm:prSet presAssocID="{38605772-6F54-4779-A73B-5E95AC80A680}" presName="imagNode" presStyleLbl="fgImgPlace1" presStyleIdx="0" presStyleCnt="3" custAng="10800000" custFlipVert="1" custScaleX="100781" custScaleY="10357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</dgm:pt>
    <dgm:pt modelId="{EE80E879-FBCE-4E93-9D3D-25B61B288951}" type="pres">
      <dgm:prSet presAssocID="{CA20D1DD-A168-47B8-8146-139CC463470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6A0A32A-6A56-424F-B71D-6B6AB2EB7EB3}" type="pres">
      <dgm:prSet presAssocID="{22A9FE62-7900-48EA-A086-A718555095E0}" presName="compNode" presStyleCnt="0"/>
      <dgm:spPr/>
    </dgm:pt>
    <dgm:pt modelId="{EF0821A1-9B96-46CF-B02B-88DD7EA02CD4}" type="pres">
      <dgm:prSet presAssocID="{22A9FE62-7900-48EA-A086-A718555095E0}" presName="bkgdShape" presStyleLbl="node1" presStyleIdx="1" presStyleCnt="3"/>
      <dgm:spPr/>
      <dgm:t>
        <a:bodyPr/>
        <a:lstStyle/>
        <a:p>
          <a:endParaRPr lang="ru-RU"/>
        </a:p>
      </dgm:t>
    </dgm:pt>
    <dgm:pt modelId="{19B5A432-38F8-4E80-9211-C5813A0E13EB}" type="pres">
      <dgm:prSet presAssocID="{22A9FE62-7900-48EA-A086-A718555095E0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87FCDB-503F-4B81-89E8-80E84D978793}" type="pres">
      <dgm:prSet presAssocID="{22A9FE62-7900-48EA-A086-A718555095E0}" presName="invisiNode" presStyleLbl="node1" presStyleIdx="1" presStyleCnt="3"/>
      <dgm:spPr/>
    </dgm:pt>
    <dgm:pt modelId="{D4CEE16B-679C-4C2E-9036-A7CD2E6644A4}" type="pres">
      <dgm:prSet presAssocID="{22A9FE62-7900-48EA-A086-A718555095E0}" presName="imagNode" presStyleLbl="fgImgPlace1" presStyleIdx="1" presStyleCnt="3" custLinFactNeighborX="2222" custLinFactNeighborY="-1787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</dgm:spPr>
      <dgm:t>
        <a:bodyPr/>
        <a:lstStyle/>
        <a:p>
          <a:endParaRPr lang="ru-RU"/>
        </a:p>
      </dgm:t>
    </dgm:pt>
    <dgm:pt modelId="{C2457ED8-92AF-41A2-8094-A2D120F03AD3}" type="pres">
      <dgm:prSet presAssocID="{13A0948F-EAFF-41BE-AE69-FFE80C4A3E3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EC6EC5B-99C7-4F8C-A4EA-3ACFD472B64A}" type="pres">
      <dgm:prSet presAssocID="{7B4EC7D3-F75A-466A-AAFB-96168790D7CF}" presName="compNode" presStyleCnt="0"/>
      <dgm:spPr/>
    </dgm:pt>
    <dgm:pt modelId="{8E1E764E-8473-459A-A682-8A3508B8FAD4}" type="pres">
      <dgm:prSet presAssocID="{7B4EC7D3-F75A-466A-AAFB-96168790D7CF}" presName="bkgdShape" presStyleLbl="node1" presStyleIdx="2" presStyleCnt="3"/>
      <dgm:spPr/>
      <dgm:t>
        <a:bodyPr/>
        <a:lstStyle/>
        <a:p>
          <a:endParaRPr lang="ru-RU"/>
        </a:p>
      </dgm:t>
    </dgm:pt>
    <dgm:pt modelId="{F23916FC-3F5D-476A-9C28-F65A24585689}" type="pres">
      <dgm:prSet presAssocID="{7B4EC7D3-F75A-466A-AAFB-96168790D7CF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D5667C-86ED-42DF-ABDD-0B574CA4CE73}" type="pres">
      <dgm:prSet presAssocID="{7B4EC7D3-F75A-466A-AAFB-96168790D7CF}" presName="invisiNode" presStyleLbl="node1" presStyleIdx="2" presStyleCnt="3"/>
      <dgm:spPr/>
    </dgm:pt>
    <dgm:pt modelId="{487D6EB0-F218-4A60-8243-8033BD50AE26}" type="pres">
      <dgm:prSet presAssocID="{7B4EC7D3-F75A-466A-AAFB-96168790D7CF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  <dgm:t>
        <a:bodyPr/>
        <a:lstStyle/>
        <a:p>
          <a:endParaRPr lang="ru-RU"/>
        </a:p>
      </dgm:t>
    </dgm:pt>
  </dgm:ptLst>
  <dgm:cxnLst>
    <dgm:cxn modelId="{83010498-A6E3-4D42-87E9-D7229B1333A6}" srcId="{E6EBF0E3-C0F9-44B4-8810-78B0C6CFEA43}" destId="{38605772-6F54-4779-A73B-5E95AC80A680}" srcOrd="0" destOrd="0" parTransId="{95A9C1D5-25B2-4461-B3D4-EFA3AAF3AFC5}" sibTransId="{CA20D1DD-A168-47B8-8146-139CC463470B}"/>
    <dgm:cxn modelId="{B57160A0-0D01-41DD-A367-137E0B5E2747}" type="presOf" srcId="{CA20D1DD-A168-47B8-8146-139CC463470B}" destId="{EE80E879-FBCE-4E93-9D3D-25B61B288951}" srcOrd="0" destOrd="0" presId="urn:microsoft.com/office/officeart/2005/8/layout/hList7#1"/>
    <dgm:cxn modelId="{F1B0A4DF-2B79-48EF-9A3B-4CE853CBDEC0}" type="presOf" srcId="{38605772-6F54-4779-A73B-5E95AC80A680}" destId="{0BAFEBB6-8A1F-4E1D-A575-750403E4168F}" srcOrd="0" destOrd="0" presId="urn:microsoft.com/office/officeart/2005/8/layout/hList7#1"/>
    <dgm:cxn modelId="{5A21C4A8-D2EE-424D-BC07-0A2268268ABB}" type="presOf" srcId="{7B4EC7D3-F75A-466A-AAFB-96168790D7CF}" destId="{F23916FC-3F5D-476A-9C28-F65A24585689}" srcOrd="1" destOrd="0" presId="urn:microsoft.com/office/officeart/2005/8/layout/hList7#1"/>
    <dgm:cxn modelId="{8A0F6402-83E9-4801-A810-CCF83221F663}" type="presOf" srcId="{E6EBF0E3-C0F9-44B4-8810-78B0C6CFEA43}" destId="{491702A8-149E-4E1C-AB62-CC546F354A1E}" srcOrd="0" destOrd="0" presId="urn:microsoft.com/office/officeart/2005/8/layout/hList7#1"/>
    <dgm:cxn modelId="{9E2D75FB-FBAB-497D-BB86-8D04CEAAF353}" type="presOf" srcId="{38605772-6F54-4779-A73B-5E95AC80A680}" destId="{71F35E07-FEF1-4B86-BB1A-08D61BD1B83B}" srcOrd="1" destOrd="0" presId="urn:microsoft.com/office/officeart/2005/8/layout/hList7#1"/>
    <dgm:cxn modelId="{BDD95E48-355C-4C5B-9FC8-DEE499447A79}" type="presOf" srcId="{13A0948F-EAFF-41BE-AE69-FFE80C4A3E31}" destId="{C2457ED8-92AF-41A2-8094-A2D120F03AD3}" srcOrd="0" destOrd="0" presId="urn:microsoft.com/office/officeart/2005/8/layout/hList7#1"/>
    <dgm:cxn modelId="{9F06173F-EE2E-4B1B-B2B9-73A5C1AD74A1}" type="presOf" srcId="{7B4EC7D3-F75A-466A-AAFB-96168790D7CF}" destId="{8E1E764E-8473-459A-A682-8A3508B8FAD4}" srcOrd="0" destOrd="0" presId="urn:microsoft.com/office/officeart/2005/8/layout/hList7#1"/>
    <dgm:cxn modelId="{E8D01AC0-03C4-4B03-85FE-96A7F0845E97}" srcId="{E6EBF0E3-C0F9-44B4-8810-78B0C6CFEA43}" destId="{7B4EC7D3-F75A-466A-AAFB-96168790D7CF}" srcOrd="2" destOrd="0" parTransId="{F6D0B202-DD73-4EDD-A463-98D19DFE54FD}" sibTransId="{4364AB11-76B9-4693-A435-11F8551A9BF6}"/>
    <dgm:cxn modelId="{B2CF22DA-46F7-4E8B-885A-6064A316B1F9}" type="presOf" srcId="{22A9FE62-7900-48EA-A086-A718555095E0}" destId="{19B5A432-38F8-4E80-9211-C5813A0E13EB}" srcOrd="1" destOrd="0" presId="urn:microsoft.com/office/officeart/2005/8/layout/hList7#1"/>
    <dgm:cxn modelId="{7DD87237-EF39-44F4-A96B-C8ED92ADFE20}" type="presOf" srcId="{22A9FE62-7900-48EA-A086-A718555095E0}" destId="{EF0821A1-9B96-46CF-B02B-88DD7EA02CD4}" srcOrd="0" destOrd="0" presId="urn:microsoft.com/office/officeart/2005/8/layout/hList7#1"/>
    <dgm:cxn modelId="{ED6D6877-3E0B-40F2-9106-AC33691B1C2F}" srcId="{E6EBF0E3-C0F9-44B4-8810-78B0C6CFEA43}" destId="{22A9FE62-7900-48EA-A086-A718555095E0}" srcOrd="1" destOrd="0" parTransId="{D54BE999-E4CC-41D6-9BC6-2DDE79E890D1}" sibTransId="{13A0948F-EAFF-41BE-AE69-FFE80C4A3E31}"/>
    <dgm:cxn modelId="{9165BC5D-CD43-4D95-87DB-92C97AE7BA51}" type="presParOf" srcId="{491702A8-149E-4E1C-AB62-CC546F354A1E}" destId="{F9FBF3DB-50D8-4461-90DA-C6BB407B21CC}" srcOrd="0" destOrd="0" presId="urn:microsoft.com/office/officeart/2005/8/layout/hList7#1"/>
    <dgm:cxn modelId="{8F2DC84E-0365-4245-A2A5-E82F9F2630B6}" type="presParOf" srcId="{491702A8-149E-4E1C-AB62-CC546F354A1E}" destId="{7D86C1D2-6BE8-49DB-B9CD-214C07EEB058}" srcOrd="1" destOrd="0" presId="urn:microsoft.com/office/officeart/2005/8/layout/hList7#1"/>
    <dgm:cxn modelId="{DDAE30F1-FDFF-4445-8523-0621046AD9CD}" type="presParOf" srcId="{7D86C1D2-6BE8-49DB-B9CD-214C07EEB058}" destId="{939CBE24-F307-42B7-B9CD-D7142C9D2C73}" srcOrd="0" destOrd="0" presId="urn:microsoft.com/office/officeart/2005/8/layout/hList7#1"/>
    <dgm:cxn modelId="{04FE23DB-B8C2-45C4-B5A4-6060BB2EFFD3}" type="presParOf" srcId="{939CBE24-F307-42B7-B9CD-D7142C9D2C73}" destId="{0BAFEBB6-8A1F-4E1D-A575-750403E4168F}" srcOrd="0" destOrd="0" presId="urn:microsoft.com/office/officeart/2005/8/layout/hList7#1"/>
    <dgm:cxn modelId="{C438E35A-E3FC-4DB9-A01A-E2C036C4D728}" type="presParOf" srcId="{939CBE24-F307-42B7-B9CD-D7142C9D2C73}" destId="{71F35E07-FEF1-4B86-BB1A-08D61BD1B83B}" srcOrd="1" destOrd="0" presId="urn:microsoft.com/office/officeart/2005/8/layout/hList7#1"/>
    <dgm:cxn modelId="{C1A68B84-F15D-4807-9745-8B6594262BCD}" type="presParOf" srcId="{939CBE24-F307-42B7-B9CD-D7142C9D2C73}" destId="{1EFEDAE6-64E5-4ED2-BCFA-CAD6652D8F7B}" srcOrd="2" destOrd="0" presId="urn:microsoft.com/office/officeart/2005/8/layout/hList7#1"/>
    <dgm:cxn modelId="{A68B7CA5-EBB9-47BC-A06A-0694367CCDDE}" type="presParOf" srcId="{939CBE24-F307-42B7-B9CD-D7142C9D2C73}" destId="{B92557E2-7F01-4E3B-BA2D-00FB1DCC2BE8}" srcOrd="3" destOrd="0" presId="urn:microsoft.com/office/officeart/2005/8/layout/hList7#1"/>
    <dgm:cxn modelId="{E85A0752-E17F-4EE5-B74B-188E86BB7722}" type="presParOf" srcId="{7D86C1D2-6BE8-49DB-B9CD-214C07EEB058}" destId="{EE80E879-FBCE-4E93-9D3D-25B61B288951}" srcOrd="1" destOrd="0" presId="urn:microsoft.com/office/officeart/2005/8/layout/hList7#1"/>
    <dgm:cxn modelId="{62BC6E9C-E9C1-4D34-8EE6-2DD50B1FB20B}" type="presParOf" srcId="{7D86C1D2-6BE8-49DB-B9CD-214C07EEB058}" destId="{A6A0A32A-6A56-424F-B71D-6B6AB2EB7EB3}" srcOrd="2" destOrd="0" presId="urn:microsoft.com/office/officeart/2005/8/layout/hList7#1"/>
    <dgm:cxn modelId="{CC5CAE07-DBDA-47C1-BB23-62F2D18E36C7}" type="presParOf" srcId="{A6A0A32A-6A56-424F-B71D-6B6AB2EB7EB3}" destId="{EF0821A1-9B96-46CF-B02B-88DD7EA02CD4}" srcOrd="0" destOrd="0" presId="urn:microsoft.com/office/officeart/2005/8/layout/hList7#1"/>
    <dgm:cxn modelId="{0E565827-76D8-451E-B008-3520B103ABA8}" type="presParOf" srcId="{A6A0A32A-6A56-424F-B71D-6B6AB2EB7EB3}" destId="{19B5A432-38F8-4E80-9211-C5813A0E13EB}" srcOrd="1" destOrd="0" presId="urn:microsoft.com/office/officeart/2005/8/layout/hList7#1"/>
    <dgm:cxn modelId="{8C973B72-C41B-441B-965E-94D6B81FAA02}" type="presParOf" srcId="{A6A0A32A-6A56-424F-B71D-6B6AB2EB7EB3}" destId="{D987FCDB-503F-4B81-89E8-80E84D978793}" srcOrd="2" destOrd="0" presId="urn:microsoft.com/office/officeart/2005/8/layout/hList7#1"/>
    <dgm:cxn modelId="{02C712DA-96B0-487F-8A8F-46276B2470E6}" type="presParOf" srcId="{A6A0A32A-6A56-424F-B71D-6B6AB2EB7EB3}" destId="{D4CEE16B-679C-4C2E-9036-A7CD2E6644A4}" srcOrd="3" destOrd="0" presId="urn:microsoft.com/office/officeart/2005/8/layout/hList7#1"/>
    <dgm:cxn modelId="{BE064C65-4929-47BC-AF7A-10BC7D8321C5}" type="presParOf" srcId="{7D86C1D2-6BE8-49DB-B9CD-214C07EEB058}" destId="{C2457ED8-92AF-41A2-8094-A2D120F03AD3}" srcOrd="3" destOrd="0" presId="urn:microsoft.com/office/officeart/2005/8/layout/hList7#1"/>
    <dgm:cxn modelId="{0740D50B-784D-453D-8C7E-2E52878DB8D4}" type="presParOf" srcId="{7D86C1D2-6BE8-49DB-B9CD-214C07EEB058}" destId="{8EC6EC5B-99C7-4F8C-A4EA-3ACFD472B64A}" srcOrd="4" destOrd="0" presId="urn:microsoft.com/office/officeart/2005/8/layout/hList7#1"/>
    <dgm:cxn modelId="{87D74CD9-D0C1-4CA0-BE90-9C3B9CB40C0A}" type="presParOf" srcId="{8EC6EC5B-99C7-4F8C-A4EA-3ACFD472B64A}" destId="{8E1E764E-8473-459A-A682-8A3508B8FAD4}" srcOrd="0" destOrd="0" presId="urn:microsoft.com/office/officeart/2005/8/layout/hList7#1"/>
    <dgm:cxn modelId="{F7BC6AC8-674F-4E5A-8B02-2BA5BDC2479A}" type="presParOf" srcId="{8EC6EC5B-99C7-4F8C-A4EA-3ACFD472B64A}" destId="{F23916FC-3F5D-476A-9C28-F65A24585689}" srcOrd="1" destOrd="0" presId="urn:microsoft.com/office/officeart/2005/8/layout/hList7#1"/>
    <dgm:cxn modelId="{E2123D7E-1FB7-4C5F-8E48-A233AACF5ADC}" type="presParOf" srcId="{8EC6EC5B-99C7-4F8C-A4EA-3ACFD472B64A}" destId="{49D5667C-86ED-42DF-ABDD-0B574CA4CE73}" srcOrd="2" destOrd="0" presId="urn:microsoft.com/office/officeart/2005/8/layout/hList7#1"/>
    <dgm:cxn modelId="{1BA5F845-38B3-4EBB-A168-0014FE108AA3}" type="presParOf" srcId="{8EC6EC5B-99C7-4F8C-A4EA-3ACFD472B64A}" destId="{487D6EB0-F218-4A60-8243-8033BD50AE26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0153FC-2150-4660-B65D-A01E16CEC5AF}" type="doc">
      <dgm:prSet loTypeId="urn:microsoft.com/office/officeart/2005/8/layout/hierarchy3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ru-RU"/>
        </a:p>
      </dgm:t>
    </dgm:pt>
    <dgm:pt modelId="{06D9CBCF-608E-4F3F-A099-3176D8E866D9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2015/2016 </a:t>
          </a:r>
        </a:p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учебный год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60FFC7-CDF5-4FF5-91CD-4EA6C1CE6583}" type="parTrans" cxnId="{314633C5-F816-48B8-B351-8FEB425352AB}">
      <dgm:prSet/>
      <dgm:spPr/>
      <dgm:t>
        <a:bodyPr/>
        <a:lstStyle/>
        <a:p>
          <a:endParaRPr lang="ru-RU"/>
        </a:p>
      </dgm:t>
    </dgm:pt>
    <dgm:pt modelId="{75927158-73F9-4202-A8A8-89A408C3777F}" type="sibTrans" cxnId="{314633C5-F816-48B8-B351-8FEB425352AB}">
      <dgm:prSet/>
      <dgm:spPr/>
      <dgm:t>
        <a:bodyPr/>
        <a:lstStyle/>
        <a:p>
          <a:endParaRPr lang="ru-RU"/>
        </a:p>
      </dgm:t>
    </dgm:pt>
    <dgm:pt modelId="{B0F10CA5-02D8-4E69-B88E-88D42BA1599C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 семей / 33 ребенка подросткового возраста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4F7094-865B-4DE2-AC37-7C874FE50E00}" type="parTrans" cxnId="{1732F978-6743-4D9A-8EA3-19AB90A4DF3E}">
      <dgm:prSet/>
      <dgm:spPr/>
      <dgm:t>
        <a:bodyPr/>
        <a:lstStyle/>
        <a:p>
          <a:endParaRPr lang="ru-RU"/>
        </a:p>
      </dgm:t>
    </dgm:pt>
    <dgm:pt modelId="{89C49397-02C4-4638-8474-EF9DCE9110FE}" type="sibTrans" cxnId="{1732F978-6743-4D9A-8EA3-19AB90A4DF3E}">
      <dgm:prSet/>
      <dgm:spPr/>
      <dgm:t>
        <a:bodyPr/>
        <a:lstStyle/>
        <a:p>
          <a:endParaRPr lang="ru-RU"/>
        </a:p>
      </dgm:t>
    </dgm:pt>
    <dgm:pt modelId="{1836CD2C-63D3-4FDB-A864-F032F3AD5277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из них 18 – «группа риска»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987327-2863-4312-9AB2-B9547E37AC2B}" type="parTrans" cxnId="{6349428C-7BDF-440A-9F2A-AC9746FD55FA}">
      <dgm:prSet/>
      <dgm:spPr/>
      <dgm:t>
        <a:bodyPr/>
        <a:lstStyle/>
        <a:p>
          <a:endParaRPr lang="ru-RU"/>
        </a:p>
      </dgm:t>
    </dgm:pt>
    <dgm:pt modelId="{DC65F85A-48E8-4944-87C3-8AE4B9AD7DF7}" type="sibTrans" cxnId="{6349428C-7BDF-440A-9F2A-AC9746FD55FA}">
      <dgm:prSet/>
      <dgm:spPr/>
      <dgm:t>
        <a:bodyPr/>
        <a:lstStyle/>
        <a:p>
          <a:endParaRPr lang="ru-RU"/>
        </a:p>
      </dgm:t>
    </dgm:pt>
    <dgm:pt modelId="{E2B7D58F-35D5-44AE-8A36-00BA0201A5C2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2016/2017 </a:t>
          </a:r>
        </a:p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учебный год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CB715F-2ECB-493A-BB26-D88E7155F51A}" type="parTrans" cxnId="{EB959B49-26C2-4FE4-9772-1897DBA8F193}">
      <dgm:prSet/>
      <dgm:spPr/>
      <dgm:t>
        <a:bodyPr/>
        <a:lstStyle/>
        <a:p>
          <a:endParaRPr lang="ru-RU"/>
        </a:p>
      </dgm:t>
    </dgm:pt>
    <dgm:pt modelId="{E6D3DD85-7615-4D01-B8AC-E39C024FDC72}" type="sibTrans" cxnId="{EB959B49-26C2-4FE4-9772-1897DBA8F193}">
      <dgm:prSet/>
      <dgm:spPr/>
      <dgm:t>
        <a:bodyPr/>
        <a:lstStyle/>
        <a:p>
          <a:endParaRPr lang="ru-RU"/>
        </a:p>
      </dgm:t>
    </dgm:pt>
    <dgm:pt modelId="{2B35778B-B472-4B93-8B28-D4282006EB46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семей / 28 детей подросткового возраста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CF95E4-BBD3-49CE-BE94-6A2FAA8EDEDC}" type="parTrans" cxnId="{37AB1D09-8BE1-45CF-93D9-266216A0CF7B}">
      <dgm:prSet/>
      <dgm:spPr/>
      <dgm:t>
        <a:bodyPr/>
        <a:lstStyle/>
        <a:p>
          <a:endParaRPr lang="ru-RU"/>
        </a:p>
      </dgm:t>
    </dgm:pt>
    <dgm:pt modelId="{8CE70663-F838-4CB5-8771-35FB38BAF67F}" type="sibTrans" cxnId="{37AB1D09-8BE1-45CF-93D9-266216A0CF7B}">
      <dgm:prSet/>
      <dgm:spPr/>
      <dgm:t>
        <a:bodyPr/>
        <a:lstStyle/>
        <a:p>
          <a:endParaRPr lang="ru-RU"/>
        </a:p>
      </dgm:t>
    </dgm:pt>
    <dgm:pt modelId="{E9CAE9C8-D7E8-4E8B-AF2E-30AB38E511FA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из них  10 -  «группа риска»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992921-80DA-4E42-BE23-8B144ADE8FAA}" type="parTrans" cxnId="{53C016B0-0911-4660-AC50-1598A7F34816}">
      <dgm:prSet/>
      <dgm:spPr/>
      <dgm:t>
        <a:bodyPr/>
        <a:lstStyle/>
        <a:p>
          <a:endParaRPr lang="ru-RU"/>
        </a:p>
      </dgm:t>
    </dgm:pt>
    <dgm:pt modelId="{D9C14239-0EA6-4419-B696-A11A6085143B}" type="sibTrans" cxnId="{53C016B0-0911-4660-AC50-1598A7F34816}">
      <dgm:prSet/>
      <dgm:spPr/>
      <dgm:t>
        <a:bodyPr/>
        <a:lstStyle/>
        <a:p>
          <a:endParaRPr lang="ru-RU"/>
        </a:p>
      </dgm:t>
    </dgm:pt>
    <dgm:pt modelId="{3F9E7E84-AA11-428C-9306-481AD55C1FB5}" type="pres">
      <dgm:prSet presAssocID="{AC0153FC-2150-4660-B65D-A01E16CEC5A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A5928CF-E3D2-49A8-877D-19618AB306C7}" type="pres">
      <dgm:prSet presAssocID="{06D9CBCF-608E-4F3F-A099-3176D8E866D9}" presName="root" presStyleCnt="0"/>
      <dgm:spPr/>
    </dgm:pt>
    <dgm:pt modelId="{C0A1A362-77C1-4AA5-9668-754E32E5F929}" type="pres">
      <dgm:prSet presAssocID="{06D9CBCF-608E-4F3F-A099-3176D8E866D9}" presName="rootComposite" presStyleCnt="0"/>
      <dgm:spPr/>
    </dgm:pt>
    <dgm:pt modelId="{58C0CC7B-92EB-484A-B632-133B0F5CF1FC}" type="pres">
      <dgm:prSet presAssocID="{06D9CBCF-608E-4F3F-A099-3176D8E866D9}" presName="rootText" presStyleLbl="node1" presStyleIdx="0" presStyleCnt="2" custScaleY="55447"/>
      <dgm:spPr/>
      <dgm:t>
        <a:bodyPr/>
        <a:lstStyle/>
        <a:p>
          <a:endParaRPr lang="ru-RU"/>
        </a:p>
      </dgm:t>
    </dgm:pt>
    <dgm:pt modelId="{49F05B84-6529-419D-AACC-92AD04E67D69}" type="pres">
      <dgm:prSet presAssocID="{06D9CBCF-608E-4F3F-A099-3176D8E866D9}" presName="rootConnector" presStyleLbl="node1" presStyleIdx="0" presStyleCnt="2"/>
      <dgm:spPr/>
      <dgm:t>
        <a:bodyPr/>
        <a:lstStyle/>
        <a:p>
          <a:endParaRPr lang="ru-RU"/>
        </a:p>
      </dgm:t>
    </dgm:pt>
    <dgm:pt modelId="{FD8F59D2-1138-407D-B16A-070ECCA67FEF}" type="pres">
      <dgm:prSet presAssocID="{06D9CBCF-608E-4F3F-A099-3176D8E866D9}" presName="childShape" presStyleCnt="0"/>
      <dgm:spPr/>
    </dgm:pt>
    <dgm:pt modelId="{42C6128D-652A-4756-8976-B5804B43E385}" type="pres">
      <dgm:prSet presAssocID="{0C4F7094-865B-4DE2-AC37-7C874FE50E00}" presName="Name13" presStyleLbl="parChTrans1D2" presStyleIdx="0" presStyleCnt="4"/>
      <dgm:spPr/>
      <dgm:t>
        <a:bodyPr/>
        <a:lstStyle/>
        <a:p>
          <a:endParaRPr lang="ru-RU"/>
        </a:p>
      </dgm:t>
    </dgm:pt>
    <dgm:pt modelId="{62F694DC-412F-4F44-835F-99FBEF3EB0F9}" type="pres">
      <dgm:prSet presAssocID="{B0F10CA5-02D8-4E69-B88E-88D42BA1599C}" presName="childText" presStyleLbl="bgAcc1" presStyleIdx="0" presStyleCnt="4" custScaleX="131250" custScaleY="443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60E9F8-B9D1-46DC-9E8D-88167E7B561D}" type="pres">
      <dgm:prSet presAssocID="{C5987327-2863-4312-9AB2-B9547E37AC2B}" presName="Name13" presStyleLbl="parChTrans1D2" presStyleIdx="1" presStyleCnt="4"/>
      <dgm:spPr/>
      <dgm:t>
        <a:bodyPr/>
        <a:lstStyle/>
        <a:p>
          <a:endParaRPr lang="ru-RU"/>
        </a:p>
      </dgm:t>
    </dgm:pt>
    <dgm:pt modelId="{75D79F75-D3D9-4259-A974-0321180BDBD6}" type="pres">
      <dgm:prSet presAssocID="{1836CD2C-63D3-4FDB-A864-F032F3AD5277}" presName="childText" presStyleLbl="bgAcc1" presStyleIdx="1" presStyleCnt="4" custScaleX="142624" custScaleY="336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975865-6E58-463C-A8DD-4EAAA13A8802}" type="pres">
      <dgm:prSet presAssocID="{E2B7D58F-35D5-44AE-8A36-00BA0201A5C2}" presName="root" presStyleCnt="0"/>
      <dgm:spPr/>
    </dgm:pt>
    <dgm:pt modelId="{659B1748-CA4E-4205-B512-EDFF3D94D87C}" type="pres">
      <dgm:prSet presAssocID="{E2B7D58F-35D5-44AE-8A36-00BA0201A5C2}" presName="rootComposite" presStyleCnt="0"/>
      <dgm:spPr/>
    </dgm:pt>
    <dgm:pt modelId="{69B71DB8-A1FA-4DE2-971B-B6CD920C2FE5}" type="pres">
      <dgm:prSet presAssocID="{E2B7D58F-35D5-44AE-8A36-00BA0201A5C2}" presName="rootText" presStyleLbl="node1" presStyleIdx="1" presStyleCnt="2" custScaleY="55447"/>
      <dgm:spPr/>
      <dgm:t>
        <a:bodyPr/>
        <a:lstStyle/>
        <a:p>
          <a:endParaRPr lang="ru-RU"/>
        </a:p>
      </dgm:t>
    </dgm:pt>
    <dgm:pt modelId="{024AF0C1-F1DA-4C26-AB72-2F6358A5920A}" type="pres">
      <dgm:prSet presAssocID="{E2B7D58F-35D5-44AE-8A36-00BA0201A5C2}" presName="rootConnector" presStyleLbl="node1" presStyleIdx="1" presStyleCnt="2"/>
      <dgm:spPr/>
      <dgm:t>
        <a:bodyPr/>
        <a:lstStyle/>
        <a:p>
          <a:endParaRPr lang="ru-RU"/>
        </a:p>
      </dgm:t>
    </dgm:pt>
    <dgm:pt modelId="{50BB8B93-7F09-4AC5-845A-72674973726A}" type="pres">
      <dgm:prSet presAssocID="{E2B7D58F-35D5-44AE-8A36-00BA0201A5C2}" presName="childShape" presStyleCnt="0"/>
      <dgm:spPr/>
    </dgm:pt>
    <dgm:pt modelId="{6054DA38-026D-4ED5-8774-E2B025EE6700}" type="pres">
      <dgm:prSet presAssocID="{1ACF95E4-BBD3-49CE-BE94-6A2FAA8EDEDC}" presName="Name13" presStyleLbl="parChTrans1D2" presStyleIdx="2" presStyleCnt="4"/>
      <dgm:spPr/>
      <dgm:t>
        <a:bodyPr/>
        <a:lstStyle/>
        <a:p>
          <a:endParaRPr lang="ru-RU"/>
        </a:p>
      </dgm:t>
    </dgm:pt>
    <dgm:pt modelId="{D1566474-0B69-4F5E-8C06-85244B66C432}" type="pres">
      <dgm:prSet presAssocID="{2B35778B-B472-4B93-8B28-D4282006EB46}" presName="childText" presStyleLbl="bgAcc1" presStyleIdx="2" presStyleCnt="4" custScaleX="132993" custScaleY="37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D6246C-7971-41BE-ACCE-75097504908B}" type="pres">
      <dgm:prSet presAssocID="{10992921-80DA-4E42-BE23-8B144ADE8FAA}" presName="Name13" presStyleLbl="parChTrans1D2" presStyleIdx="3" presStyleCnt="4"/>
      <dgm:spPr/>
      <dgm:t>
        <a:bodyPr/>
        <a:lstStyle/>
        <a:p>
          <a:endParaRPr lang="ru-RU"/>
        </a:p>
      </dgm:t>
    </dgm:pt>
    <dgm:pt modelId="{1F26D1B4-FB3B-4315-AE38-2EA4285D62E8}" type="pres">
      <dgm:prSet presAssocID="{E9CAE9C8-D7E8-4E8B-AF2E-30AB38E511FA}" presName="childText" presStyleLbl="bgAcc1" presStyleIdx="3" presStyleCnt="4" custScaleX="140678" custScaleY="387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80F1CB-4249-4B5E-A40F-91B672E7C997}" type="presOf" srcId="{06D9CBCF-608E-4F3F-A099-3176D8E866D9}" destId="{58C0CC7B-92EB-484A-B632-133B0F5CF1FC}" srcOrd="0" destOrd="0" presId="urn:microsoft.com/office/officeart/2005/8/layout/hierarchy3"/>
    <dgm:cxn modelId="{7DB23FE8-AF71-4531-BF03-76F4EDAF34AA}" type="presOf" srcId="{E9CAE9C8-D7E8-4E8B-AF2E-30AB38E511FA}" destId="{1F26D1B4-FB3B-4315-AE38-2EA4285D62E8}" srcOrd="0" destOrd="0" presId="urn:microsoft.com/office/officeart/2005/8/layout/hierarchy3"/>
    <dgm:cxn modelId="{FC7DC9E3-AA7C-4D2C-9AE9-86CBC8D5E393}" type="presOf" srcId="{C5987327-2863-4312-9AB2-B9547E37AC2B}" destId="{2560E9F8-B9D1-46DC-9E8D-88167E7B561D}" srcOrd="0" destOrd="0" presId="urn:microsoft.com/office/officeart/2005/8/layout/hierarchy3"/>
    <dgm:cxn modelId="{EC06D47A-43FC-4B3B-BA71-602D0130F89C}" type="presOf" srcId="{06D9CBCF-608E-4F3F-A099-3176D8E866D9}" destId="{49F05B84-6529-419D-AACC-92AD04E67D69}" srcOrd="1" destOrd="0" presId="urn:microsoft.com/office/officeart/2005/8/layout/hierarchy3"/>
    <dgm:cxn modelId="{EB959B49-26C2-4FE4-9772-1897DBA8F193}" srcId="{AC0153FC-2150-4660-B65D-A01E16CEC5AF}" destId="{E2B7D58F-35D5-44AE-8A36-00BA0201A5C2}" srcOrd="1" destOrd="0" parTransId="{C9CB715F-2ECB-493A-BB26-D88E7155F51A}" sibTransId="{E6D3DD85-7615-4D01-B8AC-E39C024FDC72}"/>
    <dgm:cxn modelId="{1C36980B-0117-4B91-ACF7-607E899D502E}" type="presOf" srcId="{10992921-80DA-4E42-BE23-8B144ADE8FAA}" destId="{08D6246C-7971-41BE-ACCE-75097504908B}" srcOrd="0" destOrd="0" presId="urn:microsoft.com/office/officeart/2005/8/layout/hierarchy3"/>
    <dgm:cxn modelId="{E38E8182-EE29-429F-8974-08AB8A192384}" type="presOf" srcId="{E2B7D58F-35D5-44AE-8A36-00BA0201A5C2}" destId="{024AF0C1-F1DA-4C26-AB72-2F6358A5920A}" srcOrd="1" destOrd="0" presId="urn:microsoft.com/office/officeart/2005/8/layout/hierarchy3"/>
    <dgm:cxn modelId="{1732F978-6743-4D9A-8EA3-19AB90A4DF3E}" srcId="{06D9CBCF-608E-4F3F-A099-3176D8E866D9}" destId="{B0F10CA5-02D8-4E69-B88E-88D42BA1599C}" srcOrd="0" destOrd="0" parTransId="{0C4F7094-865B-4DE2-AC37-7C874FE50E00}" sibTransId="{89C49397-02C4-4638-8474-EF9DCE9110FE}"/>
    <dgm:cxn modelId="{E8AB387D-C6A4-4D5A-B032-E83F60326E24}" type="presOf" srcId="{2B35778B-B472-4B93-8B28-D4282006EB46}" destId="{D1566474-0B69-4F5E-8C06-85244B66C432}" srcOrd="0" destOrd="0" presId="urn:microsoft.com/office/officeart/2005/8/layout/hierarchy3"/>
    <dgm:cxn modelId="{314633C5-F816-48B8-B351-8FEB425352AB}" srcId="{AC0153FC-2150-4660-B65D-A01E16CEC5AF}" destId="{06D9CBCF-608E-4F3F-A099-3176D8E866D9}" srcOrd="0" destOrd="0" parTransId="{F460FFC7-CDF5-4FF5-91CD-4EA6C1CE6583}" sibTransId="{75927158-73F9-4202-A8A8-89A408C3777F}"/>
    <dgm:cxn modelId="{9F6C2D00-EF1D-42A4-9B0E-E739D4B78154}" type="presOf" srcId="{1836CD2C-63D3-4FDB-A864-F032F3AD5277}" destId="{75D79F75-D3D9-4259-A974-0321180BDBD6}" srcOrd="0" destOrd="0" presId="urn:microsoft.com/office/officeart/2005/8/layout/hierarchy3"/>
    <dgm:cxn modelId="{53C016B0-0911-4660-AC50-1598A7F34816}" srcId="{E2B7D58F-35D5-44AE-8A36-00BA0201A5C2}" destId="{E9CAE9C8-D7E8-4E8B-AF2E-30AB38E511FA}" srcOrd="1" destOrd="0" parTransId="{10992921-80DA-4E42-BE23-8B144ADE8FAA}" sibTransId="{D9C14239-0EA6-4419-B696-A11A6085143B}"/>
    <dgm:cxn modelId="{FA7B03F7-D3C8-4CCA-B637-269042BC93A5}" type="presOf" srcId="{B0F10CA5-02D8-4E69-B88E-88D42BA1599C}" destId="{62F694DC-412F-4F44-835F-99FBEF3EB0F9}" srcOrd="0" destOrd="0" presId="urn:microsoft.com/office/officeart/2005/8/layout/hierarchy3"/>
    <dgm:cxn modelId="{37AB1D09-8BE1-45CF-93D9-266216A0CF7B}" srcId="{E2B7D58F-35D5-44AE-8A36-00BA0201A5C2}" destId="{2B35778B-B472-4B93-8B28-D4282006EB46}" srcOrd="0" destOrd="0" parTransId="{1ACF95E4-BBD3-49CE-BE94-6A2FAA8EDEDC}" sibTransId="{8CE70663-F838-4CB5-8771-35FB38BAF67F}"/>
    <dgm:cxn modelId="{AF622DFA-C174-46BE-9CEB-0AFB56990A7A}" type="presOf" srcId="{0C4F7094-865B-4DE2-AC37-7C874FE50E00}" destId="{42C6128D-652A-4756-8976-B5804B43E385}" srcOrd="0" destOrd="0" presId="urn:microsoft.com/office/officeart/2005/8/layout/hierarchy3"/>
    <dgm:cxn modelId="{41CDE902-75AC-48D4-86D7-66CC69224EA5}" type="presOf" srcId="{1ACF95E4-BBD3-49CE-BE94-6A2FAA8EDEDC}" destId="{6054DA38-026D-4ED5-8774-E2B025EE6700}" srcOrd="0" destOrd="0" presId="urn:microsoft.com/office/officeart/2005/8/layout/hierarchy3"/>
    <dgm:cxn modelId="{6349428C-7BDF-440A-9F2A-AC9746FD55FA}" srcId="{06D9CBCF-608E-4F3F-A099-3176D8E866D9}" destId="{1836CD2C-63D3-4FDB-A864-F032F3AD5277}" srcOrd="1" destOrd="0" parTransId="{C5987327-2863-4312-9AB2-B9547E37AC2B}" sibTransId="{DC65F85A-48E8-4944-87C3-8AE4B9AD7DF7}"/>
    <dgm:cxn modelId="{E8B3022B-7E20-40DF-97B4-F42314F96CE5}" type="presOf" srcId="{E2B7D58F-35D5-44AE-8A36-00BA0201A5C2}" destId="{69B71DB8-A1FA-4DE2-971B-B6CD920C2FE5}" srcOrd="0" destOrd="0" presId="urn:microsoft.com/office/officeart/2005/8/layout/hierarchy3"/>
    <dgm:cxn modelId="{5A4EEB83-F3ED-46D6-A578-4B522F7D0401}" type="presOf" srcId="{AC0153FC-2150-4660-B65D-A01E16CEC5AF}" destId="{3F9E7E84-AA11-428C-9306-481AD55C1FB5}" srcOrd="0" destOrd="0" presId="urn:microsoft.com/office/officeart/2005/8/layout/hierarchy3"/>
    <dgm:cxn modelId="{5215681B-9BFA-4E83-A86E-A77208C15DB9}" type="presParOf" srcId="{3F9E7E84-AA11-428C-9306-481AD55C1FB5}" destId="{0A5928CF-E3D2-49A8-877D-19618AB306C7}" srcOrd="0" destOrd="0" presId="urn:microsoft.com/office/officeart/2005/8/layout/hierarchy3"/>
    <dgm:cxn modelId="{67CBA850-5BA0-4C38-8010-71EF49DD501F}" type="presParOf" srcId="{0A5928CF-E3D2-49A8-877D-19618AB306C7}" destId="{C0A1A362-77C1-4AA5-9668-754E32E5F929}" srcOrd="0" destOrd="0" presId="urn:microsoft.com/office/officeart/2005/8/layout/hierarchy3"/>
    <dgm:cxn modelId="{FDA809B2-DDF8-42DF-91B5-DAC16DB73B98}" type="presParOf" srcId="{C0A1A362-77C1-4AA5-9668-754E32E5F929}" destId="{58C0CC7B-92EB-484A-B632-133B0F5CF1FC}" srcOrd="0" destOrd="0" presId="urn:microsoft.com/office/officeart/2005/8/layout/hierarchy3"/>
    <dgm:cxn modelId="{2FB4BD3B-1E8A-4E5D-B805-1929C119FBC0}" type="presParOf" srcId="{C0A1A362-77C1-4AA5-9668-754E32E5F929}" destId="{49F05B84-6529-419D-AACC-92AD04E67D69}" srcOrd="1" destOrd="0" presId="urn:microsoft.com/office/officeart/2005/8/layout/hierarchy3"/>
    <dgm:cxn modelId="{7F195D94-540E-4E0D-B758-F36A1AB47812}" type="presParOf" srcId="{0A5928CF-E3D2-49A8-877D-19618AB306C7}" destId="{FD8F59D2-1138-407D-B16A-070ECCA67FEF}" srcOrd="1" destOrd="0" presId="urn:microsoft.com/office/officeart/2005/8/layout/hierarchy3"/>
    <dgm:cxn modelId="{FFD59F87-F8CD-4C36-86F7-1C5F5915498C}" type="presParOf" srcId="{FD8F59D2-1138-407D-B16A-070ECCA67FEF}" destId="{42C6128D-652A-4756-8976-B5804B43E385}" srcOrd="0" destOrd="0" presId="urn:microsoft.com/office/officeart/2005/8/layout/hierarchy3"/>
    <dgm:cxn modelId="{A0E45F43-A178-4ADA-A90B-9B9E21394655}" type="presParOf" srcId="{FD8F59D2-1138-407D-B16A-070ECCA67FEF}" destId="{62F694DC-412F-4F44-835F-99FBEF3EB0F9}" srcOrd="1" destOrd="0" presId="urn:microsoft.com/office/officeart/2005/8/layout/hierarchy3"/>
    <dgm:cxn modelId="{E946622E-ED96-48C0-8A86-317224DB4041}" type="presParOf" srcId="{FD8F59D2-1138-407D-B16A-070ECCA67FEF}" destId="{2560E9F8-B9D1-46DC-9E8D-88167E7B561D}" srcOrd="2" destOrd="0" presId="urn:microsoft.com/office/officeart/2005/8/layout/hierarchy3"/>
    <dgm:cxn modelId="{6FD797E2-F50E-4531-AB86-66BA5D3F0CFE}" type="presParOf" srcId="{FD8F59D2-1138-407D-B16A-070ECCA67FEF}" destId="{75D79F75-D3D9-4259-A974-0321180BDBD6}" srcOrd="3" destOrd="0" presId="urn:microsoft.com/office/officeart/2005/8/layout/hierarchy3"/>
    <dgm:cxn modelId="{1A3B3C4B-97B8-487C-A7C3-DC1930F28FFB}" type="presParOf" srcId="{3F9E7E84-AA11-428C-9306-481AD55C1FB5}" destId="{86975865-6E58-463C-A8DD-4EAAA13A8802}" srcOrd="1" destOrd="0" presId="urn:microsoft.com/office/officeart/2005/8/layout/hierarchy3"/>
    <dgm:cxn modelId="{CB266B1A-1264-426A-8F16-F64925CC9003}" type="presParOf" srcId="{86975865-6E58-463C-A8DD-4EAAA13A8802}" destId="{659B1748-CA4E-4205-B512-EDFF3D94D87C}" srcOrd="0" destOrd="0" presId="urn:microsoft.com/office/officeart/2005/8/layout/hierarchy3"/>
    <dgm:cxn modelId="{39345469-547A-4C74-A598-1A9C9B572E27}" type="presParOf" srcId="{659B1748-CA4E-4205-B512-EDFF3D94D87C}" destId="{69B71DB8-A1FA-4DE2-971B-B6CD920C2FE5}" srcOrd="0" destOrd="0" presId="urn:microsoft.com/office/officeart/2005/8/layout/hierarchy3"/>
    <dgm:cxn modelId="{527F747A-D10F-48FE-9C4E-54AFA976CB74}" type="presParOf" srcId="{659B1748-CA4E-4205-B512-EDFF3D94D87C}" destId="{024AF0C1-F1DA-4C26-AB72-2F6358A5920A}" srcOrd="1" destOrd="0" presId="urn:microsoft.com/office/officeart/2005/8/layout/hierarchy3"/>
    <dgm:cxn modelId="{0CF502FA-589E-47B9-A6E2-F2BDE7FEAFD7}" type="presParOf" srcId="{86975865-6E58-463C-A8DD-4EAAA13A8802}" destId="{50BB8B93-7F09-4AC5-845A-72674973726A}" srcOrd="1" destOrd="0" presId="urn:microsoft.com/office/officeart/2005/8/layout/hierarchy3"/>
    <dgm:cxn modelId="{194053BA-6C8D-49F6-8CE3-57ED7B7E4107}" type="presParOf" srcId="{50BB8B93-7F09-4AC5-845A-72674973726A}" destId="{6054DA38-026D-4ED5-8774-E2B025EE6700}" srcOrd="0" destOrd="0" presId="urn:microsoft.com/office/officeart/2005/8/layout/hierarchy3"/>
    <dgm:cxn modelId="{AD31FE2C-852C-47EF-8496-A5FE0F620822}" type="presParOf" srcId="{50BB8B93-7F09-4AC5-845A-72674973726A}" destId="{D1566474-0B69-4F5E-8C06-85244B66C432}" srcOrd="1" destOrd="0" presId="urn:microsoft.com/office/officeart/2005/8/layout/hierarchy3"/>
    <dgm:cxn modelId="{029860E2-C0C6-486D-8D47-2FF70553FEDB}" type="presParOf" srcId="{50BB8B93-7F09-4AC5-845A-72674973726A}" destId="{08D6246C-7971-41BE-ACCE-75097504908B}" srcOrd="2" destOrd="0" presId="urn:microsoft.com/office/officeart/2005/8/layout/hierarchy3"/>
    <dgm:cxn modelId="{1380C6EB-7479-45B3-B990-664AEFA6D084}" type="presParOf" srcId="{50BB8B93-7F09-4AC5-845A-72674973726A}" destId="{1F26D1B4-FB3B-4315-AE38-2EA4285D62E8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1E0394-61FF-489B-80D9-AAD92BA8CCBB}" type="doc">
      <dgm:prSet loTypeId="urn:microsoft.com/office/officeart/2005/8/layout/hList6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ru-RU"/>
        </a:p>
      </dgm:t>
    </dgm:pt>
    <dgm:pt modelId="{16813A61-E743-4827-8EAF-2E081EB9AF7A}">
      <dgm:prSet phldrT="[Текст]" custT="1"/>
      <dgm:spPr/>
      <dgm:t>
        <a:bodyPr/>
        <a:lstStyle/>
        <a:p>
          <a:r>
            <a:rPr lang="ru-RU" sz="1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Диагностические</a:t>
          </a:r>
          <a:endParaRPr lang="ru-RU" sz="18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F43303-5C0D-412C-AF99-EA49471603C2}" type="parTrans" cxnId="{5CDBC5D8-5A07-46D9-8782-A0F541677EBB}">
      <dgm:prSet/>
      <dgm:spPr/>
      <dgm:t>
        <a:bodyPr/>
        <a:lstStyle/>
        <a:p>
          <a:endParaRPr lang="ru-RU"/>
        </a:p>
      </dgm:t>
    </dgm:pt>
    <dgm:pt modelId="{E804CFF3-F8AA-42CC-A0E9-C09CDA9FE4B7}" type="sibTrans" cxnId="{5CDBC5D8-5A07-46D9-8782-A0F541677EBB}">
      <dgm:prSet/>
      <dgm:spPr/>
      <dgm:t>
        <a:bodyPr/>
        <a:lstStyle/>
        <a:p>
          <a:endParaRPr lang="ru-RU"/>
        </a:p>
      </dgm:t>
    </dgm:pt>
    <dgm:pt modelId="{F9A5BA06-48B8-42B2-8FB9-8C8F3FC368FD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Ясность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79488-298C-4F63-89C7-CB29316A7C12}" type="parTrans" cxnId="{F9A5A68C-EE7C-41BB-BBE1-A9A7BDDE68C6}">
      <dgm:prSet/>
      <dgm:spPr/>
      <dgm:t>
        <a:bodyPr/>
        <a:lstStyle/>
        <a:p>
          <a:endParaRPr lang="ru-RU"/>
        </a:p>
      </dgm:t>
    </dgm:pt>
    <dgm:pt modelId="{9AEBCE7B-29A5-4F63-9AE2-EA00B52A7345}" type="sibTrans" cxnId="{F9A5A68C-EE7C-41BB-BBE1-A9A7BDDE68C6}">
      <dgm:prSet/>
      <dgm:spPr/>
      <dgm:t>
        <a:bodyPr/>
        <a:lstStyle/>
        <a:p>
          <a:endParaRPr lang="ru-RU"/>
        </a:p>
      </dgm:t>
    </dgm:pt>
    <dgm:pt modelId="{C35583EC-F9E8-4E60-BE82-50C49EB5DEDD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Безоценочность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A3F618-879F-4BA5-A3D9-E6CB43A36BE8}" type="parTrans" cxnId="{ABA30C58-C3A9-4190-920E-454C77B6FB02}">
      <dgm:prSet/>
      <dgm:spPr/>
      <dgm:t>
        <a:bodyPr/>
        <a:lstStyle/>
        <a:p>
          <a:endParaRPr lang="ru-RU"/>
        </a:p>
      </dgm:t>
    </dgm:pt>
    <dgm:pt modelId="{2F6F07AE-7126-4483-BE90-01B618428D9B}" type="sibTrans" cxnId="{ABA30C58-C3A9-4190-920E-454C77B6FB02}">
      <dgm:prSet/>
      <dgm:spPr/>
      <dgm:t>
        <a:bodyPr/>
        <a:lstStyle/>
        <a:p>
          <a:endParaRPr lang="ru-RU"/>
        </a:p>
      </dgm:t>
    </dgm:pt>
    <dgm:pt modelId="{27D84F43-3883-4D0D-A5FF-1C9FBEBAEAB4}">
      <dgm:prSet phldrT="[Текст]" custT="1"/>
      <dgm:spPr/>
      <dgm:t>
        <a:bodyPr/>
        <a:lstStyle/>
        <a:p>
          <a:r>
            <a:rPr lang="ru-RU" sz="1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Развивающие</a:t>
          </a:r>
          <a:endParaRPr lang="ru-RU" sz="18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BC330F-AEA7-45BA-8652-C078E096B609}" type="parTrans" cxnId="{EEC4888F-AB89-4C62-AFF9-7F833426D9ED}">
      <dgm:prSet/>
      <dgm:spPr/>
      <dgm:t>
        <a:bodyPr/>
        <a:lstStyle/>
        <a:p>
          <a:endParaRPr lang="ru-RU"/>
        </a:p>
      </dgm:t>
    </dgm:pt>
    <dgm:pt modelId="{15E291BA-0422-40A0-B913-EA2915AB2538}" type="sibTrans" cxnId="{EEC4888F-AB89-4C62-AFF9-7F833426D9ED}">
      <dgm:prSet/>
      <dgm:spPr/>
      <dgm:t>
        <a:bodyPr/>
        <a:lstStyle/>
        <a:p>
          <a:endParaRPr lang="ru-RU"/>
        </a:p>
      </dgm:t>
    </dgm:pt>
    <dgm:pt modelId="{49FCAFB8-7EDE-493B-9499-822AA557C6D7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Свойства преломления в восприятии мира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494FA3-ECF1-4226-BC28-364E50A8040F}" type="parTrans" cxnId="{118749D5-B306-4D4C-9B68-141F0AB36835}">
      <dgm:prSet/>
      <dgm:spPr/>
      <dgm:t>
        <a:bodyPr/>
        <a:lstStyle/>
        <a:p>
          <a:endParaRPr lang="ru-RU"/>
        </a:p>
      </dgm:t>
    </dgm:pt>
    <dgm:pt modelId="{47EF2885-731D-4F28-B77D-174B9377CE06}" type="sibTrans" cxnId="{118749D5-B306-4D4C-9B68-141F0AB36835}">
      <dgm:prSet/>
      <dgm:spPr/>
      <dgm:t>
        <a:bodyPr/>
        <a:lstStyle/>
        <a:p>
          <a:endParaRPr lang="ru-RU"/>
        </a:p>
      </dgm:t>
    </dgm:pt>
    <dgm:pt modelId="{0A0F9314-FFD9-458E-831F-0735A7001747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Самодвижение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E26A7A-6C62-4FF6-85CE-EFD79A4A4A2E}" type="parTrans" cxnId="{00EFB5E7-8A05-486E-85A8-AB0BEE62BF2A}">
      <dgm:prSet/>
      <dgm:spPr/>
      <dgm:t>
        <a:bodyPr/>
        <a:lstStyle/>
        <a:p>
          <a:endParaRPr lang="ru-RU"/>
        </a:p>
      </dgm:t>
    </dgm:pt>
    <dgm:pt modelId="{8BFADA63-6B5B-4629-BA9A-D6E35A183B96}" type="sibTrans" cxnId="{00EFB5E7-8A05-486E-85A8-AB0BEE62BF2A}">
      <dgm:prSet/>
      <dgm:spPr/>
      <dgm:t>
        <a:bodyPr/>
        <a:lstStyle/>
        <a:p>
          <a:endParaRPr lang="ru-RU"/>
        </a:p>
      </dgm:t>
    </dgm:pt>
    <dgm:pt modelId="{2DCFC8C7-AD81-4A02-978F-4F3DB5821B8E}">
      <dgm:prSet phldrT="[Текст]" custT="1"/>
      <dgm:spPr/>
      <dgm:t>
        <a:bodyPr/>
        <a:lstStyle/>
        <a:p>
          <a:r>
            <a:rPr lang="ru-RU" sz="1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Психокоррекционные</a:t>
          </a:r>
          <a:endParaRPr lang="ru-RU" sz="18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8B9AD3-63EE-498D-B93A-3FC3A4620AA3}" type="parTrans" cxnId="{96FCF9E1-DB20-4C53-89C4-1171CCFCEE3C}">
      <dgm:prSet/>
      <dgm:spPr/>
      <dgm:t>
        <a:bodyPr/>
        <a:lstStyle/>
        <a:p>
          <a:endParaRPr lang="ru-RU"/>
        </a:p>
      </dgm:t>
    </dgm:pt>
    <dgm:pt modelId="{5DEE89C4-C0EC-4C26-ABFF-A8B6696ACEF5}" type="sibTrans" cxnId="{96FCF9E1-DB20-4C53-89C4-1171CCFCEE3C}">
      <dgm:prSet/>
      <dgm:spPr/>
      <dgm:t>
        <a:bodyPr/>
        <a:lstStyle/>
        <a:p>
          <a:endParaRPr lang="ru-RU"/>
        </a:p>
      </dgm:t>
    </dgm:pt>
    <dgm:pt modelId="{FDEF8994-450A-4D07-93E4-AB15027E3D8A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Парадоксальность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278D4F-FD31-4DF3-B250-3C71BE31C0EF}" type="parTrans" cxnId="{6DBC590A-3D22-4FD6-AC09-CEF1159AFF22}">
      <dgm:prSet/>
      <dgm:spPr/>
      <dgm:t>
        <a:bodyPr/>
        <a:lstStyle/>
        <a:p>
          <a:endParaRPr lang="ru-RU"/>
        </a:p>
      </dgm:t>
    </dgm:pt>
    <dgm:pt modelId="{02F4A809-7C27-4E0B-B6F9-796307652251}" type="sibTrans" cxnId="{6DBC590A-3D22-4FD6-AC09-CEF1159AFF22}">
      <dgm:prSet/>
      <dgm:spPr/>
      <dgm:t>
        <a:bodyPr/>
        <a:lstStyle/>
        <a:p>
          <a:endParaRPr lang="ru-RU"/>
        </a:p>
      </dgm:t>
    </dgm:pt>
    <dgm:pt modelId="{0B13C61F-48D5-4EC4-8F20-1F3E0B9B0AF8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смягчения, облегчения восприятия болезненной информации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6427C5-BA5E-4A18-966F-AC2B3BE6D2B0}" type="parTrans" cxnId="{8F2E42B6-7387-4A0A-AFCC-463647D592D1}">
      <dgm:prSet/>
      <dgm:spPr/>
      <dgm:t>
        <a:bodyPr/>
        <a:lstStyle/>
        <a:p>
          <a:endParaRPr lang="ru-RU"/>
        </a:p>
      </dgm:t>
    </dgm:pt>
    <dgm:pt modelId="{76825587-6D80-40C6-96D7-717028B6024F}" type="sibTrans" cxnId="{8F2E42B6-7387-4A0A-AFCC-463647D592D1}">
      <dgm:prSet/>
      <dgm:spPr/>
      <dgm:t>
        <a:bodyPr/>
        <a:lstStyle/>
        <a:p>
          <a:endParaRPr lang="ru-RU"/>
        </a:p>
      </dgm:t>
    </dgm:pt>
    <dgm:pt modelId="{7CE84689-A216-4791-AE66-C53EB6986E5A}" type="pres">
      <dgm:prSet presAssocID="{321E0394-61FF-489B-80D9-AAD92BA8CCB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6D21CF-1D55-4B28-A3D5-5F3ED1870044}" type="pres">
      <dgm:prSet presAssocID="{16813A61-E743-4827-8EAF-2E081EB9AF7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C8029C-A831-4F93-A517-EC718636FA04}" type="pres">
      <dgm:prSet presAssocID="{E804CFF3-F8AA-42CC-A0E9-C09CDA9FE4B7}" presName="sibTrans" presStyleCnt="0"/>
      <dgm:spPr/>
    </dgm:pt>
    <dgm:pt modelId="{2ECF2FC0-B8CB-4377-A8DF-1A1708FD6608}" type="pres">
      <dgm:prSet presAssocID="{27D84F43-3883-4D0D-A5FF-1C9FBEBAEAB4}" presName="node" presStyleLbl="node1" presStyleIdx="1" presStyleCnt="3" custLinFactNeighborX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D8CEF4-ECAE-4B51-9236-CE22F180FED9}" type="pres">
      <dgm:prSet presAssocID="{15E291BA-0422-40A0-B913-EA2915AB2538}" presName="sibTrans" presStyleCnt="0"/>
      <dgm:spPr/>
    </dgm:pt>
    <dgm:pt modelId="{408C7B3D-ACEB-4E13-A793-06DA6A8F03E3}" type="pres">
      <dgm:prSet presAssocID="{2DCFC8C7-AD81-4A02-978F-4F3DB5821B8E}" presName="node" presStyleLbl="node1" presStyleIdx="2" presStyleCnt="3" custLinFactNeighborX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E0FE0F-5E6E-4958-BEB7-D25958EF1C36}" type="presOf" srcId="{F9A5BA06-48B8-42B2-8FB9-8C8F3FC368FD}" destId="{446D21CF-1D55-4B28-A3D5-5F3ED1870044}" srcOrd="0" destOrd="1" presId="urn:microsoft.com/office/officeart/2005/8/layout/hList6"/>
    <dgm:cxn modelId="{21178C44-D44D-417A-8331-2F7D7160DD15}" type="presOf" srcId="{C35583EC-F9E8-4E60-BE82-50C49EB5DEDD}" destId="{446D21CF-1D55-4B28-A3D5-5F3ED1870044}" srcOrd="0" destOrd="2" presId="urn:microsoft.com/office/officeart/2005/8/layout/hList6"/>
    <dgm:cxn modelId="{5CDBC5D8-5A07-46D9-8782-A0F541677EBB}" srcId="{321E0394-61FF-489B-80D9-AAD92BA8CCBB}" destId="{16813A61-E743-4827-8EAF-2E081EB9AF7A}" srcOrd="0" destOrd="0" parTransId="{DCF43303-5C0D-412C-AF99-EA49471603C2}" sibTransId="{E804CFF3-F8AA-42CC-A0E9-C09CDA9FE4B7}"/>
    <dgm:cxn modelId="{C05C20CF-F77A-4379-AB01-3719782B45AE}" type="presOf" srcId="{0B13C61F-48D5-4EC4-8F20-1F3E0B9B0AF8}" destId="{408C7B3D-ACEB-4E13-A793-06DA6A8F03E3}" srcOrd="0" destOrd="2" presId="urn:microsoft.com/office/officeart/2005/8/layout/hList6"/>
    <dgm:cxn modelId="{00EFB5E7-8A05-486E-85A8-AB0BEE62BF2A}" srcId="{27D84F43-3883-4D0D-A5FF-1C9FBEBAEAB4}" destId="{0A0F9314-FFD9-458E-831F-0735A7001747}" srcOrd="1" destOrd="0" parTransId="{86E26A7A-6C62-4FF6-85CE-EFD79A4A4A2E}" sibTransId="{8BFADA63-6B5B-4629-BA9A-D6E35A183B96}"/>
    <dgm:cxn modelId="{96FCF9E1-DB20-4C53-89C4-1171CCFCEE3C}" srcId="{321E0394-61FF-489B-80D9-AAD92BA8CCBB}" destId="{2DCFC8C7-AD81-4A02-978F-4F3DB5821B8E}" srcOrd="2" destOrd="0" parTransId="{A58B9AD3-63EE-498D-B93A-3FC3A4620AA3}" sibTransId="{5DEE89C4-C0EC-4C26-ABFF-A8B6696ACEF5}"/>
    <dgm:cxn modelId="{F2BF5138-3ED9-454B-B612-B2C47DFC5486}" type="presOf" srcId="{27D84F43-3883-4D0D-A5FF-1C9FBEBAEAB4}" destId="{2ECF2FC0-B8CB-4377-A8DF-1A1708FD6608}" srcOrd="0" destOrd="0" presId="urn:microsoft.com/office/officeart/2005/8/layout/hList6"/>
    <dgm:cxn modelId="{6DBC590A-3D22-4FD6-AC09-CEF1159AFF22}" srcId="{2DCFC8C7-AD81-4A02-978F-4F3DB5821B8E}" destId="{FDEF8994-450A-4D07-93E4-AB15027E3D8A}" srcOrd="0" destOrd="0" parTransId="{02278D4F-FD31-4DF3-B250-3C71BE31C0EF}" sibTransId="{02F4A809-7C27-4E0B-B6F9-796307652251}"/>
    <dgm:cxn modelId="{D73B541F-4E28-40F9-A9A1-32451B2EC95D}" type="presOf" srcId="{FDEF8994-450A-4D07-93E4-AB15027E3D8A}" destId="{408C7B3D-ACEB-4E13-A793-06DA6A8F03E3}" srcOrd="0" destOrd="1" presId="urn:microsoft.com/office/officeart/2005/8/layout/hList6"/>
    <dgm:cxn modelId="{0273CCF3-D83E-422B-99FB-7826DAA43BCB}" type="presOf" srcId="{16813A61-E743-4827-8EAF-2E081EB9AF7A}" destId="{446D21CF-1D55-4B28-A3D5-5F3ED1870044}" srcOrd="0" destOrd="0" presId="urn:microsoft.com/office/officeart/2005/8/layout/hList6"/>
    <dgm:cxn modelId="{F9A5A68C-EE7C-41BB-BBE1-A9A7BDDE68C6}" srcId="{16813A61-E743-4827-8EAF-2E081EB9AF7A}" destId="{F9A5BA06-48B8-42B2-8FB9-8C8F3FC368FD}" srcOrd="0" destOrd="0" parTransId="{45079488-298C-4F63-89C7-CB29316A7C12}" sibTransId="{9AEBCE7B-29A5-4F63-9AE2-EA00B52A7345}"/>
    <dgm:cxn modelId="{5974A050-2859-4742-8784-CAACA151F084}" type="presOf" srcId="{49FCAFB8-7EDE-493B-9499-822AA557C6D7}" destId="{2ECF2FC0-B8CB-4377-A8DF-1A1708FD6608}" srcOrd="0" destOrd="1" presId="urn:microsoft.com/office/officeart/2005/8/layout/hList6"/>
    <dgm:cxn modelId="{91489B32-B6F7-4054-90CB-9A3FABAABE94}" type="presOf" srcId="{321E0394-61FF-489B-80D9-AAD92BA8CCBB}" destId="{7CE84689-A216-4791-AE66-C53EB6986E5A}" srcOrd="0" destOrd="0" presId="urn:microsoft.com/office/officeart/2005/8/layout/hList6"/>
    <dgm:cxn modelId="{6D83852F-2308-4447-8322-D56383BA80F0}" type="presOf" srcId="{0A0F9314-FFD9-458E-831F-0735A7001747}" destId="{2ECF2FC0-B8CB-4377-A8DF-1A1708FD6608}" srcOrd="0" destOrd="2" presId="urn:microsoft.com/office/officeart/2005/8/layout/hList6"/>
    <dgm:cxn modelId="{8F2E42B6-7387-4A0A-AFCC-463647D592D1}" srcId="{2DCFC8C7-AD81-4A02-978F-4F3DB5821B8E}" destId="{0B13C61F-48D5-4EC4-8F20-1F3E0B9B0AF8}" srcOrd="1" destOrd="0" parTransId="{0A6427C5-BA5E-4A18-966F-AC2B3BE6D2B0}" sibTransId="{76825587-6D80-40C6-96D7-717028B6024F}"/>
    <dgm:cxn modelId="{ABA30C58-C3A9-4190-920E-454C77B6FB02}" srcId="{16813A61-E743-4827-8EAF-2E081EB9AF7A}" destId="{C35583EC-F9E8-4E60-BE82-50C49EB5DEDD}" srcOrd="1" destOrd="0" parTransId="{21A3F618-879F-4BA5-A3D9-E6CB43A36BE8}" sibTransId="{2F6F07AE-7126-4483-BE90-01B618428D9B}"/>
    <dgm:cxn modelId="{EEC4888F-AB89-4C62-AFF9-7F833426D9ED}" srcId="{321E0394-61FF-489B-80D9-AAD92BA8CCBB}" destId="{27D84F43-3883-4D0D-A5FF-1C9FBEBAEAB4}" srcOrd="1" destOrd="0" parTransId="{5CBC330F-AEA7-45BA-8652-C078E096B609}" sibTransId="{15E291BA-0422-40A0-B913-EA2915AB2538}"/>
    <dgm:cxn modelId="{118749D5-B306-4D4C-9B68-141F0AB36835}" srcId="{27D84F43-3883-4D0D-A5FF-1C9FBEBAEAB4}" destId="{49FCAFB8-7EDE-493B-9499-822AA557C6D7}" srcOrd="0" destOrd="0" parTransId="{10494FA3-ECF1-4226-BC28-364E50A8040F}" sibTransId="{47EF2885-731D-4F28-B77D-174B9377CE06}"/>
    <dgm:cxn modelId="{EB55E467-8F99-497D-9E8D-9888769E97BE}" type="presOf" srcId="{2DCFC8C7-AD81-4A02-978F-4F3DB5821B8E}" destId="{408C7B3D-ACEB-4E13-A793-06DA6A8F03E3}" srcOrd="0" destOrd="0" presId="urn:microsoft.com/office/officeart/2005/8/layout/hList6"/>
    <dgm:cxn modelId="{C9A35D0E-9CF5-4FAA-80D1-2CF42C24A630}" type="presParOf" srcId="{7CE84689-A216-4791-AE66-C53EB6986E5A}" destId="{446D21CF-1D55-4B28-A3D5-5F3ED1870044}" srcOrd="0" destOrd="0" presId="urn:microsoft.com/office/officeart/2005/8/layout/hList6"/>
    <dgm:cxn modelId="{544C302C-A4F5-4182-BFAD-A0B2977E6486}" type="presParOf" srcId="{7CE84689-A216-4791-AE66-C53EB6986E5A}" destId="{A1C8029C-A831-4F93-A517-EC718636FA04}" srcOrd="1" destOrd="0" presId="urn:microsoft.com/office/officeart/2005/8/layout/hList6"/>
    <dgm:cxn modelId="{7BDFAC95-86A9-4FF2-A864-6750679A98FD}" type="presParOf" srcId="{7CE84689-A216-4791-AE66-C53EB6986E5A}" destId="{2ECF2FC0-B8CB-4377-A8DF-1A1708FD6608}" srcOrd="2" destOrd="0" presId="urn:microsoft.com/office/officeart/2005/8/layout/hList6"/>
    <dgm:cxn modelId="{D79AC18E-EA4C-444E-B2A6-E88A999FD4F8}" type="presParOf" srcId="{7CE84689-A216-4791-AE66-C53EB6986E5A}" destId="{F7D8CEF4-ECAE-4B51-9236-CE22F180FED9}" srcOrd="3" destOrd="0" presId="urn:microsoft.com/office/officeart/2005/8/layout/hList6"/>
    <dgm:cxn modelId="{F1777979-7631-404C-A8AE-39E815C13325}" type="presParOf" srcId="{7CE84689-A216-4791-AE66-C53EB6986E5A}" destId="{408C7B3D-ACEB-4E13-A793-06DA6A8F03E3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6D21CF-1D55-4B28-A3D5-5F3ED1870044}">
      <dsp:nvSpPr>
        <dsp:cNvPr id="0" name=""/>
        <dsp:cNvSpPr/>
      </dsp:nvSpPr>
      <dsp:spPr>
        <a:xfrm rot="16200000">
          <a:off x="-317441" y="318399"/>
          <a:ext cx="3127896" cy="24910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Диагностические</a:t>
          </a:r>
          <a:endParaRPr lang="ru-RU" sz="1800" b="1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Ясность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Безоценочность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959" y="625578"/>
        <a:ext cx="2491097" cy="1876738"/>
      </dsp:txXfrm>
    </dsp:sp>
    <dsp:sp modelId="{2ECF2FC0-B8CB-4377-A8DF-1A1708FD6608}">
      <dsp:nvSpPr>
        <dsp:cNvPr id="0" name=""/>
        <dsp:cNvSpPr/>
      </dsp:nvSpPr>
      <dsp:spPr>
        <a:xfrm rot="16200000">
          <a:off x="2360489" y="318399"/>
          <a:ext cx="3127896" cy="24910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Развивающие</a:t>
          </a:r>
          <a:endParaRPr lang="ru-RU" sz="1800" b="1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Свойства преломления в восприятии мира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Самодвижение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2678889" y="625578"/>
        <a:ext cx="2491097" cy="1876738"/>
      </dsp:txXfrm>
    </dsp:sp>
    <dsp:sp modelId="{408C7B3D-ACEB-4E13-A793-06DA6A8F03E3}">
      <dsp:nvSpPr>
        <dsp:cNvPr id="0" name=""/>
        <dsp:cNvSpPr/>
      </dsp:nvSpPr>
      <dsp:spPr>
        <a:xfrm rot="16200000">
          <a:off x="5038419" y="318399"/>
          <a:ext cx="3127896" cy="24910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Психокоррекционные</a:t>
          </a:r>
          <a:endParaRPr lang="ru-RU" sz="1800" b="1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Парадоксальность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смягчения, облегчения восприятия болезненной информации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5356819" y="625578"/>
        <a:ext cx="2491097" cy="1876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568952" cy="4320479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областное бюджетное учреждение для детей-сирот и детей, оставшихся без попечения родителей, «Мурмашинский центр помощи детям,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оставшимся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попечения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Журавушка»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Номинация -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«Сопровождение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замещающих семей, воспитывающих детей, лишённых родительского попечения, подросткового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возраста»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- «Конфликты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поколений: возрастные опекуны и подростки»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797152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Буткевич А.Л.,  социальный педагог</a:t>
            </a:r>
          </a:p>
          <a:p>
            <a:pPr algn="r"/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Службы </a:t>
            </a: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подбору и подготовке граждан, желающих принять детей-сирот на воспитание в семьи и сопровождению замещающих  семей</a:t>
            </a:r>
            <a:b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94937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оциально-психологический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климат семьи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суммарный показатель того, насколько все члены семьи удовлетворены различными аспектами их жизни, быта. То есть, попросту говоря, если семья дружная, сплоченная, если в доме благожелательная обстановка, то и социально-психологический климат в семье хороший.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F:\выступление Буткевич Северное сияние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583235"/>
            <a:ext cx="4094212" cy="272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63689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Отделение по содействию семейного устройства и профилактике социального сиротства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952080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71600" y="5301208"/>
            <a:ext cx="7056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укреплению статуса семьи как социального института, установлению гармоничных внутрисемейных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87976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 родитель, а это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значит…»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home\YandexDisk\Скриншоты\2017-02-23_15-04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1340767"/>
            <a:ext cx="3382926" cy="453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05447"/>
            <a:ext cx="3240360" cy="4624018"/>
          </a:xfrm>
        </p:spPr>
      </p:pic>
    </p:spTree>
    <p:extLst>
      <p:ext uri="{BB962C8B-B14F-4D97-AF65-F5344CB8AC3E}">
        <p14:creationId xmlns:p14="http://schemas.microsoft.com/office/powerpoint/2010/main" val="389671073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программы – семьи, воспитывающие детей подросткового возраста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145356"/>
              </p:ext>
            </p:extLst>
          </p:nvPr>
        </p:nvGraphicFramePr>
        <p:xfrm>
          <a:off x="457200" y="1772816"/>
          <a:ext cx="8229600" cy="4353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7528094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проблемы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9775883"/>
              </p:ext>
            </p:extLst>
          </p:nvPr>
        </p:nvGraphicFramePr>
        <p:xfrm>
          <a:off x="107504" y="620688"/>
          <a:ext cx="8928993" cy="6200666"/>
        </p:xfrm>
        <a:graphic>
          <a:graphicData uri="http://schemas.openxmlformats.org/drawingml/2006/table">
            <a:tbl>
              <a:tblPr firstRow="1" firstCol="1" bandRow="1">
                <a:tableStyleId>{D27102A9-8310-4765-A935-A1911B00CA55}</a:tableStyleId>
              </a:tblPr>
              <a:tblGrid>
                <a:gridCol w="1584176"/>
                <a:gridCol w="3168352"/>
                <a:gridCol w="4176465"/>
              </a:tblGrid>
              <a:tr h="24413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Взгляд опекуна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Взгляд несовершеннолетнего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95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Низкий доход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семьи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Накормить семью, одеть подопечного, приобретение проездного, оплата коммунальных услуг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Нужны деньги на развлекательные мероприятия, встречи с друзьями, красивую одежду, гаджеты.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616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Самостоятельность 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нарушение режима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Жесткое ограничение временного промежутка на прогулки.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Попустительство в развитии навыков самообслуживания.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Сглаживание первоначального источника проблем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 право нарушить правила, потому что «хочу».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Требование свободы любыми способами, включая самовольные уходы, и считая это нормой, тем самым выбирая удобный для себя круг общения. Таким образом отстаивают свою возможность быть принятыми в группах сверстников.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48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Ранние половые контакты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Заранее программирует подопечного на негативный опыт, ссылаясь на свой жизненный сценарий и неблагополучную проекцию своей семьи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здорового понимания о семье, желание создания собственной семьи (в мечтах благополучной). Неумение выстраивать отношения с противоположным полом – импринтинг (закрепление в памяти признаков объектов при формировании или коррекции врождённых поведенческих актов.)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3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стремления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получению 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достойного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образования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Низкая мотивация к получению образования от самого опекуна. Снижение контроля за успеваемостью, нежелание, или отсутствие возможности дополнительного образования, в том числе и платного.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Настрой ребенка на учебу словами «да уж как-нибудь»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волевых качеств, неумение преодолевать преграды и принимать поражения. Равнодушие к собственному будущему, иждивенческая позиция – «мне должны…», «куда денутся – выпустят с аттестатом»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05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Нарушение 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ролевых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функций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Бабушка – мама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Внук (внучка) – сынок (дочка)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Отношение к другим членам семьи дисбалансированное (если совместно проживают родители, ЛРП, отношение ребенка к матери как к старшей сестре)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176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Низкая 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социально-воспитательная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компетентность 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опекунов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Ригидные в избирании воспитательных методов воспитания, отсутствие гибкости.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Выражение протеста к возрасту и отсутствию понимания собственных желаний и потребностей.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918" marR="2091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245720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Психологический метод – метафора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>
              <a:buNone/>
            </a:pP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Метафора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эффективным способом об­суждения жизненного опыта и символизирует конкретные формы общения и поведения, предлагая такое их описа­ние, которое отражает совсем другое явление, существую­щее в иной системе внутригруппового взаимодействия.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 МЕТАФОРЫ</a:t>
            </a:r>
            <a:endParaRPr lang="ru-RU" sz="24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396504823"/>
              </p:ext>
            </p:extLst>
          </p:nvPr>
        </p:nvGraphicFramePr>
        <p:xfrm>
          <a:off x="755576" y="3501008"/>
          <a:ext cx="7848872" cy="3127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058210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4807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Метафорические упражнения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или 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dirty="0"/>
              <a:t> </a:t>
            </a:r>
            <a:endParaRPr lang="ru-RU" sz="2400" dirty="0" smtClean="0"/>
          </a:p>
          <a:p>
            <a:pPr marL="0" indent="0" algn="r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Все, что раздражает в других, может вести к пониманию себя» </a:t>
            </a:r>
            <a:b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Карл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Юнг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 люди нам приятны, а другие вызывают отвращение? Какие-то качества в людях нас восхищают, а какие-то раздражают? И как все это мешает нам жить? Задумывались?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тренинге мы помогаем участникам понять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особенности восприятия и побывать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месте другого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ts val="0"/>
              </a:spcBef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«Моя семья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«Из семейных сцен складывается спектакль жизни»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Валерий Красовский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 люди, которые живут с вами под одной крышей, кто они? Это ваши родители, братья и сестры,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А может все вместе взятые? Сколько важного происходит между вами почти каждый день, плохого и хорошего, радостного и грустного? Ценим ли мы членов нашей семьи, а они нас?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«Моё будущее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 algn="r">
              <a:buNone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«Всю свою жизнь мы только и делаем, что берем в долг у будущего, чтобы заплатить настоящему»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Моисей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Сафир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Каким вы себя видите через 5, 10, 15 лет? А каким хотели бы видеть? Кого видите рядом с собой? А кого хотели бы? Что ожидает вас в этом долгожданном будущем? А с какими чувствами вы бы хотели вспоминать прожитые годы в старости?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37928311"/>
      </p:ext>
    </p:extLst>
  </p:cSld>
  <p:clrMapOvr>
    <a:masterClrMapping/>
  </p:clrMapOvr>
  <p:transition spd="slow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980728"/>
            <a:ext cx="8229600" cy="501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65016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96752"/>
            <a:ext cx="8928992" cy="4929411"/>
          </a:xfrm>
        </p:spPr>
        <p:txBody>
          <a:bodyPr>
            <a:normAutofit fontScale="92500"/>
          </a:bodyPr>
          <a:lstStyle/>
          <a:p>
            <a:pPr lvl="0"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выросла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родительская компетентность, родитель стал более ответственно относиться к воспитанию подопечных детей, а дети развили умение считаться с возрастом своих опекунов и их мнением.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семьях отмечена тенденция – партнерства;</a:t>
            </a:r>
          </a:p>
          <a:p>
            <a:pPr lvl="0"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снизилось количество семей, в которых дети совершают самовольные уходы;</a:t>
            </a:r>
          </a:p>
          <a:p>
            <a:pPr lvl="0"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повысился уровень образовательной деятельности у воспитанников подросткового возраста;</a:t>
            </a:r>
          </a:p>
          <a:p>
            <a:pPr lvl="0"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члены семей стали терпимее к недостаткам друг друга.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262841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ome\Desktop\презентация 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23642">
            <a:off x="494983" y="338053"/>
            <a:ext cx="2537277" cy="358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ome\Desktop\в презентацию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4628">
            <a:off x="6001673" y="319391"/>
            <a:ext cx="2639711" cy="3732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home\Desktop\в презентацию 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490615"/>
            <a:ext cx="3096097" cy="437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34484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F:\выступление Буткевич Северное сияние\Дети - это счастье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2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:\выступление Буткевич Северное сияние\счастье вашему дому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08920"/>
            <a:ext cx="5761435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23836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634</Words>
  <Application>Microsoft Office PowerPoint</Application>
  <PresentationFormat>Экран (4:3)</PresentationFormat>
  <Paragraphs>84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Государственное областное бюджетное учреждение для детей-сирот и детей, оставшихся без попечения родителей, «Мурмашинский центр помощи детям,  оставшимся без попечения родителей,  «Журавушка»    Номинация - «Сопровождение замещающих семей, воспитывающих детей, лишённых родительского попечения, подросткового возраста»   Тема - «Конфликты поколений: возрастные опекуны и подростки»</vt:lpstr>
      <vt:lpstr>Социально-психологический климат семьи </vt:lpstr>
      <vt:lpstr>Отделение по содействию семейного устройства и профилактике социального сиротства</vt:lpstr>
      <vt:lpstr>Программа «Я родитель, а это значит…»</vt:lpstr>
      <vt:lpstr>Участники программы – семьи, воспитывающие детей подросткового возраста</vt:lpstr>
      <vt:lpstr>Основные проблемы</vt:lpstr>
      <vt:lpstr>Психологический метод – метафора </vt:lpstr>
      <vt:lpstr>Презентация PowerPoint</vt:lpstr>
      <vt:lpstr>Презентация PowerPoint</vt:lpstr>
      <vt:lpstr>Результат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областное бюджетное учреждение для детей-сирот и детей, оставшихся без попечения родителей, «Мурмашинский центр помощи детям,  оставшимся без попечения родителей,  «Журавушка»    Номинация - «Сопровождение замещающих семей, воспитывающих детей, лишённых родительского попечения, подросткового возраста»   Тема - «Конфликты поколений: возрастные опекуны и подростки»</dc:title>
  <dc:creator>home</dc:creator>
  <cp:lastModifiedBy>Юлия Геннадьевна Николаева</cp:lastModifiedBy>
  <cp:revision>25</cp:revision>
  <dcterms:created xsi:type="dcterms:W3CDTF">2017-02-22T15:48:12Z</dcterms:created>
  <dcterms:modified xsi:type="dcterms:W3CDTF">2017-02-26T12:03:56Z</dcterms:modified>
</cp:coreProperties>
</file>