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2" r:id="rId4"/>
    <p:sldId id="261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CD9908-ED5B-46F2-8540-D3F6699294C1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E324A6C-C095-40FB-97E6-CCC304760C56}">
      <dgm:prSet phldrT="[Текст]" custT="1"/>
      <dgm:spPr/>
      <dgm:t>
        <a:bodyPr/>
        <a:lstStyle/>
        <a:p>
          <a:r>
            <a:rPr lang="ru-RU" sz="1000" dirty="0" smtClean="0"/>
            <a:t> </a:t>
          </a:r>
          <a:r>
            <a:rPr lang="ru-RU" sz="2000" b="1" dirty="0" smtClean="0"/>
            <a:t>проблема</a:t>
          </a:r>
          <a:endParaRPr lang="ru-RU" sz="2000" b="1" dirty="0"/>
        </a:p>
      </dgm:t>
    </dgm:pt>
    <dgm:pt modelId="{246C6598-DF5F-4721-BF9A-449FB381609A}" type="parTrans" cxnId="{538341B2-0D76-4496-A4C1-692F1B29BA45}">
      <dgm:prSet/>
      <dgm:spPr/>
      <dgm:t>
        <a:bodyPr/>
        <a:lstStyle/>
        <a:p>
          <a:endParaRPr lang="ru-RU"/>
        </a:p>
      </dgm:t>
    </dgm:pt>
    <dgm:pt modelId="{FDFB97A3-C5B0-4937-A60A-02494CC7C11E}" type="sibTrans" cxnId="{538341B2-0D76-4496-A4C1-692F1B29BA45}">
      <dgm:prSet/>
      <dgm:spPr/>
      <dgm:t>
        <a:bodyPr/>
        <a:lstStyle/>
        <a:p>
          <a:endParaRPr lang="ru-RU"/>
        </a:p>
      </dgm:t>
    </dgm:pt>
    <dgm:pt modelId="{2E696C91-EBB8-490C-B18D-55CE86A8CC7F}">
      <dgm:prSet phldrT="[Текст]" custT="1"/>
      <dgm:spPr/>
      <dgm:t>
        <a:bodyPr/>
        <a:lstStyle/>
        <a:p>
          <a:r>
            <a:rPr lang="ru-RU" sz="2000" b="1" dirty="0" smtClean="0"/>
            <a:t>опознавание </a:t>
          </a:r>
          <a:endParaRPr lang="ru-RU" sz="2000" b="1" dirty="0"/>
        </a:p>
      </dgm:t>
    </dgm:pt>
    <dgm:pt modelId="{81D7D446-1AB5-4769-887F-76615F5008D5}" type="parTrans" cxnId="{F87FF760-4614-49FE-A6D4-3E484D526935}">
      <dgm:prSet/>
      <dgm:spPr/>
      <dgm:t>
        <a:bodyPr/>
        <a:lstStyle/>
        <a:p>
          <a:endParaRPr lang="ru-RU"/>
        </a:p>
      </dgm:t>
    </dgm:pt>
    <dgm:pt modelId="{75C8B1DD-DEE1-4667-81DE-F0895E5372C3}" type="sibTrans" cxnId="{F87FF760-4614-49FE-A6D4-3E484D526935}">
      <dgm:prSet/>
      <dgm:spPr/>
      <dgm:t>
        <a:bodyPr/>
        <a:lstStyle/>
        <a:p>
          <a:endParaRPr lang="ru-RU"/>
        </a:p>
      </dgm:t>
    </dgm:pt>
    <dgm:pt modelId="{7BB32E84-B969-496D-8E8A-3B1108C3FF3E}">
      <dgm:prSet phldrT="[Текст]" custT="1"/>
      <dgm:spPr/>
      <dgm:t>
        <a:bodyPr/>
        <a:lstStyle/>
        <a:p>
          <a:r>
            <a:rPr lang="ru-RU" sz="1600" b="1" dirty="0" err="1" smtClean="0"/>
            <a:t>извлече-ние</a:t>
          </a:r>
          <a:r>
            <a:rPr lang="ru-RU" sz="1600" b="1" dirty="0" smtClean="0"/>
            <a:t> смыслов </a:t>
          </a:r>
          <a:endParaRPr lang="ru-RU" sz="1600" b="1" dirty="0"/>
        </a:p>
      </dgm:t>
    </dgm:pt>
    <dgm:pt modelId="{D2A9E92A-852F-4188-BEAC-35A6CC2B3DBD}" type="parTrans" cxnId="{5B177EE0-E6E1-4303-9B6A-3A4CCDB422F7}">
      <dgm:prSet/>
      <dgm:spPr/>
      <dgm:t>
        <a:bodyPr/>
        <a:lstStyle/>
        <a:p>
          <a:endParaRPr lang="ru-RU"/>
        </a:p>
      </dgm:t>
    </dgm:pt>
    <dgm:pt modelId="{E3C661E5-14C1-4986-BA33-9ACCECF490E8}" type="sibTrans" cxnId="{5B177EE0-E6E1-4303-9B6A-3A4CCDB422F7}">
      <dgm:prSet/>
      <dgm:spPr/>
      <dgm:t>
        <a:bodyPr/>
        <a:lstStyle/>
        <a:p>
          <a:endParaRPr lang="ru-RU"/>
        </a:p>
      </dgm:t>
    </dgm:pt>
    <dgm:pt modelId="{9F976351-AC44-40ED-8C07-CFDCC7BD475F}">
      <dgm:prSet phldrT="[Текст]" custT="1"/>
      <dgm:spPr/>
      <dgm:t>
        <a:bodyPr/>
        <a:lstStyle/>
        <a:p>
          <a:r>
            <a:rPr lang="ru-RU" sz="1600" b="1" dirty="0" smtClean="0"/>
            <a:t> самоощущение </a:t>
          </a:r>
        </a:p>
        <a:p>
          <a:r>
            <a:rPr lang="ru-RU" sz="1600" b="1" dirty="0" err="1" smtClean="0"/>
            <a:t>самопонимание</a:t>
          </a:r>
          <a:endParaRPr lang="ru-RU" sz="1600" b="1" dirty="0"/>
        </a:p>
      </dgm:t>
    </dgm:pt>
    <dgm:pt modelId="{9E7E8383-4FDF-445A-A2A7-8394961B3AFE}" type="parTrans" cxnId="{9E338553-3767-4AB9-9D3C-F88484AF5458}">
      <dgm:prSet/>
      <dgm:spPr/>
      <dgm:t>
        <a:bodyPr/>
        <a:lstStyle/>
        <a:p>
          <a:endParaRPr lang="ru-RU"/>
        </a:p>
      </dgm:t>
    </dgm:pt>
    <dgm:pt modelId="{DE8C279E-7679-4A63-BC57-3CA654AFDF36}" type="sibTrans" cxnId="{9E338553-3767-4AB9-9D3C-F88484AF5458}">
      <dgm:prSet/>
      <dgm:spPr/>
      <dgm:t>
        <a:bodyPr/>
        <a:lstStyle/>
        <a:p>
          <a:endParaRPr lang="ru-RU"/>
        </a:p>
      </dgm:t>
    </dgm:pt>
    <dgm:pt modelId="{E50E3166-6E61-4E83-8A23-D2C639262ECB}">
      <dgm:prSet phldrT="[Текст]" custT="1"/>
      <dgm:spPr/>
      <dgm:t>
        <a:bodyPr/>
        <a:lstStyle/>
        <a:p>
          <a:r>
            <a:rPr lang="ru-RU" sz="1600" dirty="0" smtClean="0"/>
            <a:t> </a:t>
          </a:r>
          <a:r>
            <a:rPr lang="ru-RU" sz="2000" b="1" dirty="0" smtClean="0"/>
            <a:t>качество жизни </a:t>
          </a:r>
          <a:endParaRPr lang="ru-RU" sz="2000" b="1" dirty="0"/>
        </a:p>
      </dgm:t>
    </dgm:pt>
    <dgm:pt modelId="{E9A23DC8-F97F-4D39-AFF2-2185830CB6F5}" type="parTrans" cxnId="{F52882A7-7FA7-494E-95A0-D0F515093269}">
      <dgm:prSet/>
      <dgm:spPr/>
      <dgm:t>
        <a:bodyPr/>
        <a:lstStyle/>
        <a:p>
          <a:endParaRPr lang="ru-RU"/>
        </a:p>
      </dgm:t>
    </dgm:pt>
    <dgm:pt modelId="{6C21DD67-811D-4307-86A4-3E4760C731BF}" type="sibTrans" cxnId="{F52882A7-7FA7-494E-95A0-D0F515093269}">
      <dgm:prSet/>
      <dgm:spPr/>
      <dgm:t>
        <a:bodyPr/>
        <a:lstStyle/>
        <a:p>
          <a:endParaRPr lang="ru-RU"/>
        </a:p>
      </dgm:t>
    </dgm:pt>
    <dgm:pt modelId="{5F1319E9-2869-4907-A805-AF0D12C64651}" type="pres">
      <dgm:prSet presAssocID="{EBCD9908-ED5B-46F2-8540-D3F6699294C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B93BEC-F1BB-48BB-ACC2-DC8687DA743B}" type="pres">
      <dgm:prSet presAssocID="{AE324A6C-C095-40FB-97E6-CCC304760C5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B5C8CE-8D70-442D-94DC-1EDEB533C8A9}" type="pres">
      <dgm:prSet presAssocID="{FDFB97A3-C5B0-4937-A60A-02494CC7C11E}" presName="sibTrans" presStyleLbl="sibTrans2D1" presStyleIdx="0" presStyleCnt="5"/>
      <dgm:spPr/>
      <dgm:t>
        <a:bodyPr/>
        <a:lstStyle/>
        <a:p>
          <a:endParaRPr lang="ru-RU"/>
        </a:p>
      </dgm:t>
    </dgm:pt>
    <dgm:pt modelId="{CBAA9BD2-7FB9-451C-AA81-B4D9FE400317}" type="pres">
      <dgm:prSet presAssocID="{FDFB97A3-C5B0-4937-A60A-02494CC7C11E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D7E827C7-0EA8-43C5-89E7-072CA78BF1BF}" type="pres">
      <dgm:prSet presAssocID="{2E696C91-EBB8-490C-B18D-55CE86A8CC7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128931-321C-4C86-850B-C907E4A81DEB}" type="pres">
      <dgm:prSet presAssocID="{75C8B1DD-DEE1-4667-81DE-F0895E5372C3}" presName="sibTrans" presStyleLbl="sibTrans2D1" presStyleIdx="1" presStyleCnt="5"/>
      <dgm:spPr/>
      <dgm:t>
        <a:bodyPr/>
        <a:lstStyle/>
        <a:p>
          <a:endParaRPr lang="ru-RU"/>
        </a:p>
      </dgm:t>
    </dgm:pt>
    <dgm:pt modelId="{C3CFDF6E-0B77-4B88-B518-C93CB69F66CC}" type="pres">
      <dgm:prSet presAssocID="{75C8B1DD-DEE1-4667-81DE-F0895E5372C3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43F72124-87E6-48C2-B640-41AB96444A1E}" type="pres">
      <dgm:prSet presAssocID="{7BB32E84-B969-496D-8E8A-3B1108C3FF3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360FCA-8545-411A-9766-0F37A9B225EF}" type="pres">
      <dgm:prSet presAssocID="{E3C661E5-14C1-4986-BA33-9ACCECF490E8}" presName="sibTrans" presStyleLbl="sibTrans2D1" presStyleIdx="2" presStyleCnt="5"/>
      <dgm:spPr/>
      <dgm:t>
        <a:bodyPr/>
        <a:lstStyle/>
        <a:p>
          <a:endParaRPr lang="ru-RU"/>
        </a:p>
      </dgm:t>
    </dgm:pt>
    <dgm:pt modelId="{2FA5256B-8B80-4675-9076-CBF112483E99}" type="pres">
      <dgm:prSet presAssocID="{E3C661E5-14C1-4986-BA33-9ACCECF490E8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C2A87BF9-969E-4311-98A6-6F9C935D61CE}" type="pres">
      <dgm:prSet presAssocID="{9F976351-AC44-40ED-8C07-CFDCC7BD475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FE4A40-2701-4D8E-8E17-FA96CCCC0EC7}" type="pres">
      <dgm:prSet presAssocID="{DE8C279E-7679-4A63-BC57-3CA654AFDF36}" presName="sibTrans" presStyleLbl="sibTrans2D1" presStyleIdx="3" presStyleCnt="5"/>
      <dgm:spPr/>
      <dgm:t>
        <a:bodyPr/>
        <a:lstStyle/>
        <a:p>
          <a:endParaRPr lang="ru-RU"/>
        </a:p>
      </dgm:t>
    </dgm:pt>
    <dgm:pt modelId="{8FBEC1B4-51E9-4481-BBF4-927647706F12}" type="pres">
      <dgm:prSet presAssocID="{DE8C279E-7679-4A63-BC57-3CA654AFDF36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09BCD775-E82E-42EF-BCD1-03C0117C60D7}" type="pres">
      <dgm:prSet presAssocID="{E50E3166-6E61-4E83-8A23-D2C639262EC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A76120-7D7F-4E0A-9CF1-0DB649FC624A}" type="pres">
      <dgm:prSet presAssocID="{6C21DD67-811D-4307-86A4-3E4760C731BF}" presName="sibTrans" presStyleLbl="sibTrans2D1" presStyleIdx="4" presStyleCnt="5"/>
      <dgm:spPr/>
      <dgm:t>
        <a:bodyPr/>
        <a:lstStyle/>
        <a:p>
          <a:endParaRPr lang="ru-RU"/>
        </a:p>
      </dgm:t>
    </dgm:pt>
    <dgm:pt modelId="{8436EBEA-7AFC-4247-995A-7458F1ED3AB0}" type="pres">
      <dgm:prSet presAssocID="{6C21DD67-811D-4307-86A4-3E4760C731BF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42876B4B-79B9-4FBB-9029-0006A4B88425}" type="presOf" srcId="{E3C661E5-14C1-4986-BA33-9ACCECF490E8}" destId="{17360FCA-8545-411A-9766-0F37A9B225EF}" srcOrd="0" destOrd="0" presId="urn:microsoft.com/office/officeart/2005/8/layout/cycle2"/>
    <dgm:cxn modelId="{9E338553-3767-4AB9-9D3C-F88484AF5458}" srcId="{EBCD9908-ED5B-46F2-8540-D3F6699294C1}" destId="{9F976351-AC44-40ED-8C07-CFDCC7BD475F}" srcOrd="3" destOrd="0" parTransId="{9E7E8383-4FDF-445A-A2A7-8394961B3AFE}" sibTransId="{DE8C279E-7679-4A63-BC57-3CA654AFDF36}"/>
    <dgm:cxn modelId="{B54DAF4F-4F01-485A-B0C5-782EEA68BE12}" type="presOf" srcId="{DE8C279E-7679-4A63-BC57-3CA654AFDF36}" destId="{8FBEC1B4-51E9-4481-BBF4-927647706F12}" srcOrd="1" destOrd="0" presId="urn:microsoft.com/office/officeart/2005/8/layout/cycle2"/>
    <dgm:cxn modelId="{00EA6386-72A7-48C1-B0ED-8C676A8CD061}" type="presOf" srcId="{FDFB97A3-C5B0-4937-A60A-02494CC7C11E}" destId="{DDB5C8CE-8D70-442D-94DC-1EDEB533C8A9}" srcOrd="0" destOrd="0" presId="urn:microsoft.com/office/officeart/2005/8/layout/cycle2"/>
    <dgm:cxn modelId="{16677710-A17F-4F94-87C8-25CB6CFD6B96}" type="presOf" srcId="{6C21DD67-811D-4307-86A4-3E4760C731BF}" destId="{BFA76120-7D7F-4E0A-9CF1-0DB649FC624A}" srcOrd="0" destOrd="0" presId="urn:microsoft.com/office/officeart/2005/8/layout/cycle2"/>
    <dgm:cxn modelId="{E9145579-1E19-446C-BF2F-C23DFCE29EB4}" type="presOf" srcId="{EBCD9908-ED5B-46F2-8540-D3F6699294C1}" destId="{5F1319E9-2869-4907-A805-AF0D12C64651}" srcOrd="0" destOrd="0" presId="urn:microsoft.com/office/officeart/2005/8/layout/cycle2"/>
    <dgm:cxn modelId="{7D3B7E81-B0A5-44DF-80BE-19086D4DCCA7}" type="presOf" srcId="{7BB32E84-B969-496D-8E8A-3B1108C3FF3E}" destId="{43F72124-87E6-48C2-B640-41AB96444A1E}" srcOrd="0" destOrd="0" presId="urn:microsoft.com/office/officeart/2005/8/layout/cycle2"/>
    <dgm:cxn modelId="{F87FF760-4614-49FE-A6D4-3E484D526935}" srcId="{EBCD9908-ED5B-46F2-8540-D3F6699294C1}" destId="{2E696C91-EBB8-490C-B18D-55CE86A8CC7F}" srcOrd="1" destOrd="0" parTransId="{81D7D446-1AB5-4769-887F-76615F5008D5}" sibTransId="{75C8B1DD-DEE1-4667-81DE-F0895E5372C3}"/>
    <dgm:cxn modelId="{9A21F7ED-51CF-47D7-B9EE-F30AF00B6B4A}" type="presOf" srcId="{DE8C279E-7679-4A63-BC57-3CA654AFDF36}" destId="{C2FE4A40-2701-4D8E-8E17-FA96CCCC0EC7}" srcOrd="0" destOrd="0" presId="urn:microsoft.com/office/officeart/2005/8/layout/cycle2"/>
    <dgm:cxn modelId="{D939C6A0-486E-4828-9A37-73B82356C5B4}" type="presOf" srcId="{75C8B1DD-DEE1-4667-81DE-F0895E5372C3}" destId="{C3CFDF6E-0B77-4B88-B518-C93CB69F66CC}" srcOrd="1" destOrd="0" presId="urn:microsoft.com/office/officeart/2005/8/layout/cycle2"/>
    <dgm:cxn modelId="{19127EB8-D1CA-4360-8E64-284322B0E0FB}" type="presOf" srcId="{2E696C91-EBB8-490C-B18D-55CE86A8CC7F}" destId="{D7E827C7-0EA8-43C5-89E7-072CA78BF1BF}" srcOrd="0" destOrd="0" presId="urn:microsoft.com/office/officeart/2005/8/layout/cycle2"/>
    <dgm:cxn modelId="{4D15D751-CCF2-4767-BFA7-3B965927D540}" type="presOf" srcId="{E3C661E5-14C1-4986-BA33-9ACCECF490E8}" destId="{2FA5256B-8B80-4675-9076-CBF112483E99}" srcOrd="1" destOrd="0" presId="urn:microsoft.com/office/officeart/2005/8/layout/cycle2"/>
    <dgm:cxn modelId="{25DC1681-6538-4170-811D-7CC8A594636D}" type="presOf" srcId="{75C8B1DD-DEE1-4667-81DE-F0895E5372C3}" destId="{CD128931-321C-4C86-850B-C907E4A81DEB}" srcOrd="0" destOrd="0" presId="urn:microsoft.com/office/officeart/2005/8/layout/cycle2"/>
    <dgm:cxn modelId="{5B177EE0-E6E1-4303-9B6A-3A4CCDB422F7}" srcId="{EBCD9908-ED5B-46F2-8540-D3F6699294C1}" destId="{7BB32E84-B969-496D-8E8A-3B1108C3FF3E}" srcOrd="2" destOrd="0" parTransId="{D2A9E92A-852F-4188-BEAC-35A6CC2B3DBD}" sibTransId="{E3C661E5-14C1-4986-BA33-9ACCECF490E8}"/>
    <dgm:cxn modelId="{98C4FE98-D270-40DB-9B39-2BFC3BB5037D}" type="presOf" srcId="{FDFB97A3-C5B0-4937-A60A-02494CC7C11E}" destId="{CBAA9BD2-7FB9-451C-AA81-B4D9FE400317}" srcOrd="1" destOrd="0" presId="urn:microsoft.com/office/officeart/2005/8/layout/cycle2"/>
    <dgm:cxn modelId="{538341B2-0D76-4496-A4C1-692F1B29BA45}" srcId="{EBCD9908-ED5B-46F2-8540-D3F6699294C1}" destId="{AE324A6C-C095-40FB-97E6-CCC304760C56}" srcOrd="0" destOrd="0" parTransId="{246C6598-DF5F-4721-BF9A-449FB381609A}" sibTransId="{FDFB97A3-C5B0-4937-A60A-02494CC7C11E}"/>
    <dgm:cxn modelId="{BC298C6E-AB41-448C-994B-28D9A12633C4}" type="presOf" srcId="{AE324A6C-C095-40FB-97E6-CCC304760C56}" destId="{87B93BEC-F1BB-48BB-ACC2-DC8687DA743B}" srcOrd="0" destOrd="0" presId="urn:microsoft.com/office/officeart/2005/8/layout/cycle2"/>
    <dgm:cxn modelId="{4B178BB3-E6F4-4FAF-84FC-8D073297462C}" type="presOf" srcId="{9F976351-AC44-40ED-8C07-CFDCC7BD475F}" destId="{C2A87BF9-969E-4311-98A6-6F9C935D61CE}" srcOrd="0" destOrd="0" presId="urn:microsoft.com/office/officeart/2005/8/layout/cycle2"/>
    <dgm:cxn modelId="{4A5657A0-91B2-491A-B276-D3CF96D06778}" type="presOf" srcId="{6C21DD67-811D-4307-86A4-3E4760C731BF}" destId="{8436EBEA-7AFC-4247-995A-7458F1ED3AB0}" srcOrd="1" destOrd="0" presId="urn:microsoft.com/office/officeart/2005/8/layout/cycle2"/>
    <dgm:cxn modelId="{B7845B55-4D0D-4BA6-AFAA-200D16117A7A}" type="presOf" srcId="{E50E3166-6E61-4E83-8A23-D2C639262ECB}" destId="{09BCD775-E82E-42EF-BCD1-03C0117C60D7}" srcOrd="0" destOrd="0" presId="urn:microsoft.com/office/officeart/2005/8/layout/cycle2"/>
    <dgm:cxn modelId="{F52882A7-7FA7-494E-95A0-D0F515093269}" srcId="{EBCD9908-ED5B-46F2-8540-D3F6699294C1}" destId="{E50E3166-6E61-4E83-8A23-D2C639262ECB}" srcOrd="4" destOrd="0" parTransId="{E9A23DC8-F97F-4D39-AFF2-2185830CB6F5}" sibTransId="{6C21DD67-811D-4307-86A4-3E4760C731BF}"/>
    <dgm:cxn modelId="{B05C76E9-7D69-4874-8893-7924580BA15A}" type="presParOf" srcId="{5F1319E9-2869-4907-A805-AF0D12C64651}" destId="{87B93BEC-F1BB-48BB-ACC2-DC8687DA743B}" srcOrd="0" destOrd="0" presId="urn:microsoft.com/office/officeart/2005/8/layout/cycle2"/>
    <dgm:cxn modelId="{605DD7BB-A7A4-4B8E-8A52-0664DC89167D}" type="presParOf" srcId="{5F1319E9-2869-4907-A805-AF0D12C64651}" destId="{DDB5C8CE-8D70-442D-94DC-1EDEB533C8A9}" srcOrd="1" destOrd="0" presId="urn:microsoft.com/office/officeart/2005/8/layout/cycle2"/>
    <dgm:cxn modelId="{FE7BA0AF-8C11-4D8D-82C6-8E0D81B2662B}" type="presParOf" srcId="{DDB5C8CE-8D70-442D-94DC-1EDEB533C8A9}" destId="{CBAA9BD2-7FB9-451C-AA81-B4D9FE400317}" srcOrd="0" destOrd="0" presId="urn:microsoft.com/office/officeart/2005/8/layout/cycle2"/>
    <dgm:cxn modelId="{9365F523-A676-46DA-8398-2ABBA559EE30}" type="presParOf" srcId="{5F1319E9-2869-4907-A805-AF0D12C64651}" destId="{D7E827C7-0EA8-43C5-89E7-072CA78BF1BF}" srcOrd="2" destOrd="0" presId="urn:microsoft.com/office/officeart/2005/8/layout/cycle2"/>
    <dgm:cxn modelId="{2E25FC6C-0DE9-4C9C-B71C-6531C1FC5EC0}" type="presParOf" srcId="{5F1319E9-2869-4907-A805-AF0D12C64651}" destId="{CD128931-321C-4C86-850B-C907E4A81DEB}" srcOrd="3" destOrd="0" presId="urn:microsoft.com/office/officeart/2005/8/layout/cycle2"/>
    <dgm:cxn modelId="{8C2C01E7-DC0E-43AA-9F4D-8A0255FA62F2}" type="presParOf" srcId="{CD128931-321C-4C86-850B-C907E4A81DEB}" destId="{C3CFDF6E-0B77-4B88-B518-C93CB69F66CC}" srcOrd="0" destOrd="0" presId="urn:microsoft.com/office/officeart/2005/8/layout/cycle2"/>
    <dgm:cxn modelId="{01D57C51-081A-4730-933B-E8C1D217E271}" type="presParOf" srcId="{5F1319E9-2869-4907-A805-AF0D12C64651}" destId="{43F72124-87E6-48C2-B640-41AB96444A1E}" srcOrd="4" destOrd="0" presId="urn:microsoft.com/office/officeart/2005/8/layout/cycle2"/>
    <dgm:cxn modelId="{DF730E8F-32CD-473A-8179-8AAC660E2F17}" type="presParOf" srcId="{5F1319E9-2869-4907-A805-AF0D12C64651}" destId="{17360FCA-8545-411A-9766-0F37A9B225EF}" srcOrd="5" destOrd="0" presId="urn:microsoft.com/office/officeart/2005/8/layout/cycle2"/>
    <dgm:cxn modelId="{4F580058-6586-4B69-B49F-26E35AE3207F}" type="presParOf" srcId="{17360FCA-8545-411A-9766-0F37A9B225EF}" destId="{2FA5256B-8B80-4675-9076-CBF112483E99}" srcOrd="0" destOrd="0" presId="urn:microsoft.com/office/officeart/2005/8/layout/cycle2"/>
    <dgm:cxn modelId="{199D1A5B-F09B-442E-A912-D3D12506FE63}" type="presParOf" srcId="{5F1319E9-2869-4907-A805-AF0D12C64651}" destId="{C2A87BF9-969E-4311-98A6-6F9C935D61CE}" srcOrd="6" destOrd="0" presId="urn:microsoft.com/office/officeart/2005/8/layout/cycle2"/>
    <dgm:cxn modelId="{1F65D6AA-925A-4510-B6F7-09407B5AA811}" type="presParOf" srcId="{5F1319E9-2869-4907-A805-AF0D12C64651}" destId="{C2FE4A40-2701-4D8E-8E17-FA96CCCC0EC7}" srcOrd="7" destOrd="0" presId="urn:microsoft.com/office/officeart/2005/8/layout/cycle2"/>
    <dgm:cxn modelId="{DA0CFE51-0438-44D0-9463-48DFA5EDB3E9}" type="presParOf" srcId="{C2FE4A40-2701-4D8E-8E17-FA96CCCC0EC7}" destId="{8FBEC1B4-51E9-4481-BBF4-927647706F12}" srcOrd="0" destOrd="0" presId="urn:microsoft.com/office/officeart/2005/8/layout/cycle2"/>
    <dgm:cxn modelId="{35AA192A-37A4-4E6E-8C11-30B2CCE11B8E}" type="presParOf" srcId="{5F1319E9-2869-4907-A805-AF0D12C64651}" destId="{09BCD775-E82E-42EF-BCD1-03C0117C60D7}" srcOrd="8" destOrd="0" presId="urn:microsoft.com/office/officeart/2005/8/layout/cycle2"/>
    <dgm:cxn modelId="{F4ABC050-8DC4-4897-8EEB-1DC084C16CD9}" type="presParOf" srcId="{5F1319E9-2869-4907-A805-AF0D12C64651}" destId="{BFA76120-7D7F-4E0A-9CF1-0DB649FC624A}" srcOrd="9" destOrd="0" presId="urn:microsoft.com/office/officeart/2005/8/layout/cycle2"/>
    <dgm:cxn modelId="{FF219361-3106-41A6-A2CB-DD0470907ACC}" type="presParOf" srcId="{BFA76120-7D7F-4E0A-9CF1-0DB649FC624A}" destId="{8436EBEA-7AFC-4247-995A-7458F1ED3AB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B93BEC-F1BB-48BB-ACC2-DC8687DA743B}">
      <dsp:nvSpPr>
        <dsp:cNvPr id="0" name=""/>
        <dsp:cNvSpPr/>
      </dsp:nvSpPr>
      <dsp:spPr>
        <a:xfrm>
          <a:off x="3195488" y="50"/>
          <a:ext cx="1381422" cy="13814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 </a:t>
          </a:r>
          <a:r>
            <a:rPr lang="ru-RU" sz="2000" b="1" kern="1200" dirty="0" smtClean="0"/>
            <a:t>проблема</a:t>
          </a:r>
          <a:endParaRPr lang="ru-RU" sz="2000" b="1" kern="1200" dirty="0"/>
        </a:p>
      </dsp:txBody>
      <dsp:txXfrm>
        <a:off x="3397793" y="202355"/>
        <a:ext cx="976812" cy="976812"/>
      </dsp:txXfrm>
    </dsp:sp>
    <dsp:sp modelId="{DDB5C8CE-8D70-442D-94DC-1EDEB533C8A9}">
      <dsp:nvSpPr>
        <dsp:cNvPr id="0" name=""/>
        <dsp:cNvSpPr/>
      </dsp:nvSpPr>
      <dsp:spPr>
        <a:xfrm rot="2160000">
          <a:off x="4533123" y="1060873"/>
          <a:ext cx="366693" cy="4662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543628" y="1121788"/>
        <a:ext cx="256685" cy="279738"/>
      </dsp:txXfrm>
    </dsp:sp>
    <dsp:sp modelId="{D7E827C7-0EA8-43C5-89E7-072CA78BF1BF}">
      <dsp:nvSpPr>
        <dsp:cNvPr id="0" name=""/>
        <dsp:cNvSpPr/>
      </dsp:nvSpPr>
      <dsp:spPr>
        <a:xfrm>
          <a:off x="4872821" y="1218704"/>
          <a:ext cx="1381422" cy="13814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опознавание </a:t>
          </a:r>
          <a:endParaRPr lang="ru-RU" sz="2000" b="1" kern="1200" dirty="0"/>
        </a:p>
      </dsp:txBody>
      <dsp:txXfrm>
        <a:off x="5075126" y="1421009"/>
        <a:ext cx="976812" cy="976812"/>
      </dsp:txXfrm>
    </dsp:sp>
    <dsp:sp modelId="{CD128931-321C-4C86-850B-C907E4A81DEB}">
      <dsp:nvSpPr>
        <dsp:cNvPr id="0" name=""/>
        <dsp:cNvSpPr/>
      </dsp:nvSpPr>
      <dsp:spPr>
        <a:xfrm rot="6480000">
          <a:off x="5063050" y="2652341"/>
          <a:ext cx="366693" cy="4662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5135051" y="2693275"/>
        <a:ext cx="256685" cy="279738"/>
      </dsp:txXfrm>
    </dsp:sp>
    <dsp:sp modelId="{43F72124-87E6-48C2-B640-41AB96444A1E}">
      <dsp:nvSpPr>
        <dsp:cNvPr id="0" name=""/>
        <dsp:cNvSpPr/>
      </dsp:nvSpPr>
      <dsp:spPr>
        <a:xfrm>
          <a:off x="4232137" y="3190526"/>
          <a:ext cx="1381422" cy="13814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/>
            <a:t>извлече-ние</a:t>
          </a:r>
          <a:r>
            <a:rPr lang="ru-RU" sz="1600" b="1" kern="1200" dirty="0" smtClean="0"/>
            <a:t> смыслов </a:t>
          </a:r>
          <a:endParaRPr lang="ru-RU" sz="1600" b="1" kern="1200" dirty="0"/>
        </a:p>
      </dsp:txBody>
      <dsp:txXfrm>
        <a:off x="4434442" y="3392831"/>
        <a:ext cx="976812" cy="976812"/>
      </dsp:txXfrm>
    </dsp:sp>
    <dsp:sp modelId="{17360FCA-8545-411A-9766-0F37A9B225EF}">
      <dsp:nvSpPr>
        <dsp:cNvPr id="0" name=""/>
        <dsp:cNvSpPr/>
      </dsp:nvSpPr>
      <dsp:spPr>
        <a:xfrm rot="10800000">
          <a:off x="3713231" y="3648122"/>
          <a:ext cx="366693" cy="4662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3823239" y="3741368"/>
        <a:ext cx="256685" cy="279738"/>
      </dsp:txXfrm>
    </dsp:sp>
    <dsp:sp modelId="{C2A87BF9-969E-4311-98A6-6F9C935D61CE}">
      <dsp:nvSpPr>
        <dsp:cNvPr id="0" name=""/>
        <dsp:cNvSpPr/>
      </dsp:nvSpPr>
      <dsp:spPr>
        <a:xfrm>
          <a:off x="2158840" y="3190526"/>
          <a:ext cx="1381422" cy="13814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самоощущение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/>
            <a:t>самопонимание</a:t>
          </a:r>
          <a:endParaRPr lang="ru-RU" sz="1600" b="1" kern="1200" dirty="0"/>
        </a:p>
      </dsp:txBody>
      <dsp:txXfrm>
        <a:off x="2361145" y="3392831"/>
        <a:ext cx="976812" cy="976812"/>
      </dsp:txXfrm>
    </dsp:sp>
    <dsp:sp modelId="{C2FE4A40-2701-4D8E-8E17-FA96CCCC0EC7}">
      <dsp:nvSpPr>
        <dsp:cNvPr id="0" name=""/>
        <dsp:cNvSpPr/>
      </dsp:nvSpPr>
      <dsp:spPr>
        <a:xfrm rot="15120000">
          <a:off x="2349069" y="2672081"/>
          <a:ext cx="366693" cy="4662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2421070" y="2817639"/>
        <a:ext cx="256685" cy="279738"/>
      </dsp:txXfrm>
    </dsp:sp>
    <dsp:sp modelId="{09BCD775-E82E-42EF-BCD1-03C0117C60D7}">
      <dsp:nvSpPr>
        <dsp:cNvPr id="0" name=""/>
        <dsp:cNvSpPr/>
      </dsp:nvSpPr>
      <dsp:spPr>
        <a:xfrm>
          <a:off x="1518156" y="1218704"/>
          <a:ext cx="1381422" cy="13814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 </a:t>
          </a:r>
          <a:r>
            <a:rPr lang="ru-RU" sz="2000" b="1" kern="1200" dirty="0" smtClean="0"/>
            <a:t>качество жизни </a:t>
          </a:r>
          <a:endParaRPr lang="ru-RU" sz="2000" b="1" kern="1200" dirty="0"/>
        </a:p>
      </dsp:txBody>
      <dsp:txXfrm>
        <a:off x="1720461" y="1421009"/>
        <a:ext cx="976812" cy="976812"/>
      </dsp:txXfrm>
    </dsp:sp>
    <dsp:sp modelId="{BFA76120-7D7F-4E0A-9CF1-0DB649FC624A}">
      <dsp:nvSpPr>
        <dsp:cNvPr id="0" name=""/>
        <dsp:cNvSpPr/>
      </dsp:nvSpPr>
      <dsp:spPr>
        <a:xfrm rot="19440000">
          <a:off x="2855791" y="1073073"/>
          <a:ext cx="366693" cy="4662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2866296" y="1198650"/>
        <a:ext cx="256685" cy="2797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460848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Использование МАК в работе с детской эмоциональной  травмой 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635896" y="3861048"/>
            <a:ext cx="1584176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МАК</a:t>
            </a:r>
            <a:endParaRPr lang="ru-RU" sz="2000" b="1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2339752" y="465313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>
            <a:off x="5508104" y="465313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539552" y="3789040"/>
            <a:ext cx="1656184" cy="2304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психолог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6660232" y="3789040"/>
            <a:ext cx="1584176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клиент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Варианты МАК</a:t>
            </a:r>
            <a:endParaRPr lang="ru-RU" dirty="0"/>
          </a:p>
        </p:txBody>
      </p:sp>
      <p:pic>
        <p:nvPicPr>
          <p:cNvPr id="1026" name="Picture 2" descr="H:\фото 2016-2017\101APPLE\IMG_1103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89"/>
          <a:stretch/>
        </p:blipFill>
        <p:spPr bwMode="auto">
          <a:xfrm>
            <a:off x="1331640" y="1772816"/>
            <a:ext cx="6840760" cy="468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44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Варианты МАК</a:t>
            </a:r>
            <a:endParaRPr lang="ru-RU" dirty="0"/>
          </a:p>
        </p:txBody>
      </p:sp>
      <p:pic>
        <p:nvPicPr>
          <p:cNvPr id="3074" name="Picture 2" descr="H:\фото 2016-2017\101APPLE\IMG_110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84784"/>
            <a:ext cx="6432000" cy="48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520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Варианты МАК</a:t>
            </a:r>
            <a:endParaRPr lang="ru-RU" dirty="0"/>
          </a:p>
        </p:txBody>
      </p:sp>
      <p:pic>
        <p:nvPicPr>
          <p:cNvPr id="2050" name="Picture 2" descr="H:\фото 2016-2017\101APPLE\IMG_110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2"/>
            <a:ext cx="6384000" cy="47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33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МАК работает как: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 зрительная опора </a:t>
            </a:r>
          </a:p>
          <a:p>
            <a:r>
              <a:rPr lang="ru-RU" dirty="0" smtClean="0"/>
              <a:t> символ, метафора</a:t>
            </a:r>
          </a:p>
          <a:p>
            <a:r>
              <a:rPr lang="ru-RU" dirty="0" smtClean="0"/>
              <a:t> эмоциональный и  вербальный стимул</a:t>
            </a:r>
          </a:p>
          <a:p>
            <a:r>
              <a:rPr lang="ru-RU" dirty="0" smtClean="0"/>
              <a:t> область наполнения личным опытом </a:t>
            </a:r>
          </a:p>
          <a:p>
            <a:r>
              <a:rPr lang="ru-RU" dirty="0" smtClean="0"/>
              <a:t> область наполнения социальным опытом</a:t>
            </a:r>
          </a:p>
          <a:p>
            <a:r>
              <a:rPr lang="ru-RU" dirty="0" smtClean="0"/>
              <a:t> граница между психологом и клиентом </a:t>
            </a:r>
          </a:p>
          <a:p>
            <a:r>
              <a:rPr lang="ru-RU" dirty="0" smtClean="0"/>
              <a:t> средство объединения группы</a:t>
            </a:r>
          </a:p>
          <a:p>
            <a:r>
              <a:rPr lang="ru-RU" dirty="0" smtClean="0"/>
              <a:t> средство </a:t>
            </a:r>
            <a:r>
              <a:rPr lang="ru-RU" dirty="0" err="1" smtClean="0"/>
              <a:t>индивидуации</a:t>
            </a:r>
            <a:r>
              <a:rPr lang="ru-RU" dirty="0" smtClean="0"/>
              <a:t> в группе</a:t>
            </a:r>
          </a:p>
          <a:p>
            <a:r>
              <a:rPr lang="ru-RU" dirty="0" smtClean="0"/>
              <a:t> источник спонтанности</a:t>
            </a:r>
          </a:p>
          <a:p>
            <a:r>
              <a:rPr lang="ru-RU" dirty="0" smtClean="0"/>
              <a:t> возможность взгляда со стороны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Универсальный  алгоритм  «Поиск» для работы с любым комплектом МАК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914400" y="144780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2 основные техники работы с  МАК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открытый  выбор карты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 закрытый выбор карты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sz="2000" dirty="0" smtClean="0"/>
              <a:t>цель -  запустить активный поиск проекций и ассоциаций. Уточнить собственные представления и установки о проблеме.</a:t>
            </a:r>
          </a:p>
          <a:p>
            <a:r>
              <a:rPr lang="ru-RU" sz="2000" dirty="0" smtClean="0"/>
              <a:t> трудность – упрощение процесса  распознавания,  выставления психологических границ и ригидных установок.</a:t>
            </a:r>
            <a:endParaRPr lang="ru-RU" sz="2000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4"/>
          </p:nvPr>
        </p:nvSpPr>
        <p:spPr/>
        <p:txBody>
          <a:bodyPr>
            <a:normAutofit lnSpcReduction="10000"/>
          </a:bodyPr>
          <a:lstStyle/>
          <a:p>
            <a:r>
              <a:rPr lang="ru-RU" sz="2000" dirty="0" smtClean="0"/>
              <a:t> цель -  создать условия для принятия теневых сторон личности,  экзистенциальных данностей ,  расширить зону возможных решений проблемы </a:t>
            </a:r>
            <a:r>
              <a:rPr lang="ru-RU" dirty="0" smtClean="0"/>
              <a:t>. </a:t>
            </a:r>
          </a:p>
          <a:p>
            <a:r>
              <a:rPr lang="ru-RU" sz="2000" dirty="0" smtClean="0"/>
              <a:t> трудность -  возможность отторжения, непринятия ответственности,  отказ от распознавания и дальнейшей проработки.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316</TotalTime>
  <Words>173</Words>
  <Application>Microsoft Office PowerPoint</Application>
  <PresentationFormat>Экран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Справедливость</vt:lpstr>
      <vt:lpstr>Использование МАК в работе с детской эмоциональной  травмой </vt:lpstr>
      <vt:lpstr>Варианты МАК</vt:lpstr>
      <vt:lpstr>Варианты МАК</vt:lpstr>
      <vt:lpstr>Варианты МАК</vt:lpstr>
      <vt:lpstr> МАК работает как:</vt:lpstr>
      <vt:lpstr> Универсальный  алгоритм  «Поиск» для работы с любым комплектом МАК</vt:lpstr>
      <vt:lpstr>  2 основные техники работы с  МАК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МАК в работе с детской эмоциональной  травмой </dc:title>
  <cp:lastModifiedBy>user</cp:lastModifiedBy>
  <cp:revision>10</cp:revision>
  <dcterms:modified xsi:type="dcterms:W3CDTF">2017-02-28T12:00:16Z</dcterms:modified>
</cp:coreProperties>
</file>