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4" r:id="rId4"/>
    <p:sldId id="257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2/28/2017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5043" y="1813592"/>
            <a:ext cx="11661914" cy="3116217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Опыт работы по теме: </a:t>
            </a:r>
            <a:br>
              <a:rPr lang="ru-RU" sz="4400" dirty="0"/>
            </a:br>
            <a:r>
              <a:rPr lang="ru-RU" sz="4400" dirty="0"/>
              <a:t>«Взаимодействие с общественными организациями,</a:t>
            </a:r>
            <a:br>
              <a:rPr lang="ru-RU" sz="4400" dirty="0"/>
            </a:br>
            <a:r>
              <a:rPr lang="ru-RU" sz="4400" dirty="0"/>
              <a:t> оказывающими услуги детям и семьям, </a:t>
            </a:r>
            <a:br>
              <a:rPr lang="en-US" sz="4400" dirty="0"/>
            </a:br>
            <a:r>
              <a:rPr lang="ru-RU" sz="4400" dirty="0"/>
              <a:t>как</a:t>
            </a:r>
            <a:r>
              <a:rPr lang="en-US" sz="4400" dirty="0"/>
              <a:t> </a:t>
            </a:r>
            <a:r>
              <a:rPr lang="ru-RU" sz="4400" dirty="0"/>
              <a:t> внешний ресурс</a:t>
            </a:r>
            <a:r>
              <a:rPr lang="en-US" sz="4400" dirty="0"/>
              <a:t> </a:t>
            </a:r>
            <a:r>
              <a:rPr lang="ru-RU" sz="4400" dirty="0"/>
              <a:t> замещающей семьи»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0905" y="262063"/>
            <a:ext cx="10787269" cy="678842"/>
          </a:xfrm>
        </p:spPr>
        <p:txBody>
          <a:bodyPr>
            <a:normAutofit/>
          </a:bodyPr>
          <a:lstStyle/>
          <a:p>
            <a:r>
              <a:rPr lang="ru-RU" b="1" dirty="0"/>
              <a:t>ГОБУ «Мончегорский центр помощи детям «Теплый дом»</a:t>
            </a:r>
            <a:endParaRPr lang="ru-RU" b="1" dirty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904383" y="4704522"/>
            <a:ext cx="4823792" cy="1815548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sz="2800" b="1" dirty="0"/>
              <a:t>Социальный педагог </a:t>
            </a: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sz="2800" b="1" dirty="0"/>
              <a:t>Службы сопровождения детей и замещающих семей</a:t>
            </a: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sz="2800" b="1" dirty="0"/>
              <a:t> </a:t>
            </a:r>
            <a:r>
              <a:rPr lang="ru-RU" sz="2400" b="1" u="sng" dirty="0"/>
              <a:t>Прокофьева Т.Н.</a:t>
            </a:r>
            <a:endParaRPr lang="ru-RU" sz="2400" b="1" u="sng" dirty="0"/>
          </a:p>
        </p:txBody>
      </p:sp>
      <p:sp>
        <p:nvSpPr>
          <p:cNvPr id="5" name="Прямоугольник: скругленные углы 4"/>
          <p:cNvSpPr/>
          <p:nvPr/>
        </p:nvSpPr>
        <p:spPr>
          <a:xfrm>
            <a:off x="530088" y="1630018"/>
            <a:ext cx="11105322" cy="298174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258956" y="940905"/>
            <a:ext cx="10469218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29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7984" y="556590"/>
            <a:ext cx="9395792" cy="1590261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/>
              <a:t>Служба сопровождения детей и замещающих семей</a:t>
            </a: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2703444" y="4518992"/>
            <a:ext cx="7328452" cy="9011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sz="5400" b="1" dirty="0"/>
              <a:t>Социальная адаптация</a:t>
            </a:r>
            <a:endParaRPr lang="ru-RU" sz="5400" b="1" u="sng" dirty="0"/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1225828" y="2988365"/>
            <a:ext cx="3366051" cy="1139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sz="5400" b="1" dirty="0"/>
              <a:t>Развитие</a:t>
            </a:r>
            <a:endParaRPr lang="ru-RU" sz="5400" b="1" u="sng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7832035" y="2988365"/>
            <a:ext cx="4028659" cy="1139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ru-RU" sz="5400" b="1" dirty="0"/>
              <a:t>Воспитание</a:t>
            </a:r>
            <a:endParaRPr lang="ru-RU" sz="5400" b="1" u="sng" dirty="0"/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2027583" y="556590"/>
            <a:ext cx="8362121" cy="1855306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: скругленные углы 12"/>
          <p:cNvSpPr/>
          <p:nvPr/>
        </p:nvSpPr>
        <p:spPr>
          <a:xfrm>
            <a:off x="7832035" y="3101008"/>
            <a:ext cx="3909391" cy="1152939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/>
          <p:cNvSpPr/>
          <p:nvPr/>
        </p:nvSpPr>
        <p:spPr>
          <a:xfrm>
            <a:off x="858079" y="3101008"/>
            <a:ext cx="3690730" cy="1152939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: скругленные углы 14"/>
          <p:cNvSpPr/>
          <p:nvPr/>
        </p:nvSpPr>
        <p:spPr>
          <a:xfrm>
            <a:off x="2637183" y="4518992"/>
            <a:ext cx="7460974" cy="980665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 стрелкой 16"/>
          <p:cNvCxnSpPr>
            <a:cxnSpLocks/>
          </p:cNvCxnSpPr>
          <p:nvPr/>
        </p:nvCxnSpPr>
        <p:spPr>
          <a:xfrm flipH="1">
            <a:off x="6367670" y="2494723"/>
            <a:ext cx="1" cy="1828800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cxnSpLocks/>
          </p:cNvCxnSpPr>
          <p:nvPr/>
        </p:nvCxnSpPr>
        <p:spPr>
          <a:xfrm flipH="1">
            <a:off x="9389167" y="2464905"/>
            <a:ext cx="2" cy="563218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cxnSpLocks/>
          </p:cNvCxnSpPr>
          <p:nvPr/>
        </p:nvCxnSpPr>
        <p:spPr>
          <a:xfrm flipH="1">
            <a:off x="3339548" y="2448341"/>
            <a:ext cx="6626" cy="596346"/>
          </a:xfrm>
          <a:prstGeom prst="straightConnector1">
            <a:avLst/>
          </a:prstGeom>
          <a:ln w="5715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0492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44012" y="2536547"/>
            <a:ext cx="3644347" cy="1759225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/>
              <a:t>ССДиЗС</a:t>
            </a:r>
          </a:p>
          <a:p>
            <a:pPr algn="ctr"/>
            <a:r>
              <a:rPr lang="ru-RU" sz="2000" b="1" dirty="0"/>
              <a:t>ГОБУ «МОНЧЕГОРСКИЙ ЦЕНТР ПОМОЩИ ДЕТЯМ </a:t>
            </a:r>
          </a:p>
          <a:p>
            <a:pPr algn="ctr"/>
            <a:r>
              <a:rPr lang="ru-RU" sz="2000" b="1" dirty="0"/>
              <a:t>«ТЕПЛЫЙ ДОМ»</a:t>
            </a: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1225828" y="2988365"/>
            <a:ext cx="3366051" cy="1139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10000"/>
              </a:lnSpc>
              <a:spcBef>
                <a:spcPts val="0"/>
              </a:spcBef>
            </a:pPr>
            <a:endParaRPr lang="ru-RU" sz="5400" b="1" u="sng" dirty="0"/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937590" y="407481"/>
            <a:ext cx="2564295" cy="131196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400" b="1" dirty="0"/>
              <a:t>УПРАВЛЕНИЕ ОБРАЗОВАНИЯ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400" b="1" dirty="0"/>
              <a:t>ОТДЕЛ ОПЕКИ И ПОПЕЧИТЕЛЬСТВА</a:t>
            </a:r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4644891" y="298177"/>
            <a:ext cx="2703442" cy="1139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ОБРАЗОВАТЕЛЬНЫЕ УЧРЕЖДЕНИЯ 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8686795" y="517225"/>
            <a:ext cx="2405266" cy="1040297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ГОАУСОН «МОНЧЕГОРСКИЙ КЦСОН»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8975034" y="2902226"/>
            <a:ext cx="2405266" cy="10402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МБУ ЦППМСП «ДОВЕРИЕ»</a:t>
            </a: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8975035" y="5179943"/>
            <a:ext cx="2405266" cy="10402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МОНЧЕГОРСКАЯ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ЦБС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4644891" y="5103744"/>
            <a:ext cx="2842591" cy="11926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400" b="1" dirty="0"/>
              <a:t>Средства массовой  информации</a:t>
            </a:r>
          </a:p>
        </p:txBody>
      </p:sp>
      <p:sp>
        <p:nvSpPr>
          <p:cNvPr id="25" name="Подзаголовок 2"/>
          <p:cNvSpPr txBox="1">
            <a:spLocks/>
          </p:cNvSpPr>
          <p:nvPr/>
        </p:nvSpPr>
        <p:spPr>
          <a:xfrm>
            <a:off x="887896" y="5077241"/>
            <a:ext cx="2405266" cy="10402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ГОРОДСКОЙ ЦЕНТР КУЛЬТУРЫ</a:t>
            </a: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758686" y="2961449"/>
            <a:ext cx="2792893" cy="10402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ru-RU" sz="2000" b="1" dirty="0"/>
              <a:t>УЧРЕЖДЕНИЯ ЗДРАВООХРАНЕНИЯ</a:t>
            </a:r>
          </a:p>
        </p:txBody>
      </p:sp>
      <p:sp>
        <p:nvSpPr>
          <p:cNvPr id="2" name="Шестиугольник 1"/>
          <p:cNvSpPr/>
          <p:nvPr/>
        </p:nvSpPr>
        <p:spPr>
          <a:xfrm>
            <a:off x="4268848" y="2420793"/>
            <a:ext cx="3501885" cy="1990734"/>
          </a:xfrm>
          <a:prstGeom prst="hexagon">
            <a:avLst/>
          </a:prstGeom>
          <a:noFill/>
          <a:ln w="38100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728866" y="2694317"/>
            <a:ext cx="298174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28867" y="225267"/>
            <a:ext cx="298174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4452728" y="135391"/>
            <a:ext cx="298174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8398557" y="231057"/>
            <a:ext cx="298174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8398557" y="2514177"/>
            <a:ext cx="298174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620371" y="4841999"/>
            <a:ext cx="3090240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8613905" y="4795646"/>
            <a:ext cx="305463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4575316" y="4925654"/>
            <a:ext cx="2981743" cy="1803967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>
            <a:cxnSpLocks/>
          </p:cNvCxnSpPr>
          <p:nvPr/>
        </p:nvCxnSpPr>
        <p:spPr>
          <a:xfrm flipV="1">
            <a:off x="7619996" y="1881809"/>
            <a:ext cx="1073430" cy="65473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7888359" y="3416159"/>
            <a:ext cx="394250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cxnSpLocks/>
          </p:cNvCxnSpPr>
          <p:nvPr/>
        </p:nvCxnSpPr>
        <p:spPr>
          <a:xfrm>
            <a:off x="7619996" y="4307168"/>
            <a:ext cx="1015442" cy="759097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cxnSpLocks/>
          </p:cNvCxnSpPr>
          <p:nvPr/>
        </p:nvCxnSpPr>
        <p:spPr>
          <a:xfrm flipV="1">
            <a:off x="5943599" y="2055112"/>
            <a:ext cx="0" cy="30420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cxnSpLocks/>
          </p:cNvCxnSpPr>
          <p:nvPr/>
        </p:nvCxnSpPr>
        <p:spPr>
          <a:xfrm>
            <a:off x="6066185" y="4459981"/>
            <a:ext cx="0" cy="34991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 flipV="1">
            <a:off x="3392557" y="1939358"/>
            <a:ext cx="876291" cy="754959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cxnSpLocks/>
          </p:cNvCxnSpPr>
          <p:nvPr/>
        </p:nvCxnSpPr>
        <p:spPr>
          <a:xfrm flipH="1">
            <a:off x="3747882" y="3416159"/>
            <a:ext cx="373544" cy="0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H="1">
            <a:off x="3565651" y="4277330"/>
            <a:ext cx="901149" cy="744614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6494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2332" y="748746"/>
            <a:ext cx="10124663" cy="1470993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/>
              <a:t>Совместная деятельность </a:t>
            </a:r>
          </a:p>
          <a:p>
            <a:pPr algn="ctr"/>
            <a:r>
              <a:rPr lang="ru-RU" sz="4400" b="1" dirty="0"/>
              <a:t>с центральной библиотечной системой</a:t>
            </a:r>
            <a:endParaRPr lang="ru-RU" sz="4400" b="1" dirty="0"/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2286002" y="2604052"/>
            <a:ext cx="8806068" cy="300824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indent="-685800" algn="l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4400" b="1" dirty="0"/>
              <a:t>Досуговые мероприятия</a:t>
            </a:r>
          </a:p>
          <a:p>
            <a:pPr marL="685800" indent="-685800" algn="l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4400" b="1" dirty="0"/>
              <a:t>Информационные часы</a:t>
            </a:r>
          </a:p>
          <a:p>
            <a:pPr marL="685800" indent="-685800" algn="l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4400" b="1" dirty="0"/>
              <a:t>Игровые программы</a:t>
            </a:r>
          </a:p>
          <a:p>
            <a:pPr marL="685800" indent="-685800" algn="l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4400" b="1" dirty="0"/>
              <a:t>Театрализованные обзоры</a:t>
            </a:r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1126435" y="556589"/>
            <a:ext cx="10442713" cy="1855306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2994991" y="3617843"/>
            <a:ext cx="6321287" cy="13253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cxnSpLocks/>
          </p:cNvCxnSpPr>
          <p:nvPr/>
        </p:nvCxnSpPr>
        <p:spPr>
          <a:xfrm>
            <a:off x="2994989" y="4237382"/>
            <a:ext cx="6003237" cy="0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cxnSpLocks/>
          </p:cNvCxnSpPr>
          <p:nvPr/>
        </p:nvCxnSpPr>
        <p:spPr>
          <a:xfrm flipV="1">
            <a:off x="3034748" y="4843669"/>
            <a:ext cx="5155095" cy="13252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cxnSpLocks/>
          </p:cNvCxnSpPr>
          <p:nvPr/>
        </p:nvCxnSpPr>
        <p:spPr>
          <a:xfrm flipV="1">
            <a:off x="2994990" y="5612295"/>
            <a:ext cx="6851375" cy="9938"/>
          </a:xfrm>
          <a:prstGeom prst="line">
            <a:avLst/>
          </a:prstGeom>
          <a:ln w="381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1855305" y="3286540"/>
            <a:ext cx="0" cy="2213113"/>
          </a:xfrm>
          <a:prstGeom prst="line">
            <a:avLst/>
          </a:prstGeom>
          <a:ln w="57150">
            <a:solidFill>
              <a:srgbClr val="FFFF0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2787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8470" y="367746"/>
            <a:ext cx="9197008" cy="1093306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/>
              <a:t>Взаимодействие с ЦБС</a:t>
            </a:r>
            <a:endParaRPr lang="ru-RU" sz="6000" b="1" dirty="0"/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1669774" y="533399"/>
            <a:ext cx="8454887" cy="927653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252" y="1568887"/>
            <a:ext cx="5557722" cy="313187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2591" y="2727846"/>
            <a:ext cx="5261113" cy="3945835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5810131" y="1771668"/>
            <a:ext cx="6375776" cy="6149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/>
              <a:t>«Почитай мне книжку мама»</a:t>
            </a:r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-1" y="5043091"/>
            <a:ext cx="6652591" cy="163059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600" b="1" dirty="0"/>
              <a:t>«Семейные традиции – основа духовного и нравственного развития детей»»</a:t>
            </a:r>
          </a:p>
        </p:txBody>
      </p:sp>
    </p:spTree>
    <p:extLst>
      <p:ext uri="{BB962C8B-B14F-4D97-AF65-F5344CB8AC3E}">
        <p14:creationId xmlns:p14="http://schemas.microsoft.com/office/powerpoint/2010/main" val="2239319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дзаголовок 2"/>
          <p:cNvSpPr txBox="1">
            <a:spLocks/>
          </p:cNvSpPr>
          <p:nvPr/>
        </p:nvSpPr>
        <p:spPr>
          <a:xfrm>
            <a:off x="993911" y="318052"/>
            <a:ext cx="10707756" cy="9944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dirty="0"/>
              <a:t>«Путешествие в мир библиотеки»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606" y="2473172"/>
            <a:ext cx="5523773" cy="3710609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7789" y="2465988"/>
            <a:ext cx="5637800" cy="371779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3" name="Прямоугольник: скругленные углы 12"/>
          <p:cNvSpPr/>
          <p:nvPr/>
        </p:nvSpPr>
        <p:spPr>
          <a:xfrm>
            <a:off x="1126430" y="450575"/>
            <a:ext cx="10575237" cy="1023730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627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дзаголовок 2"/>
          <p:cNvSpPr txBox="1">
            <a:spLocks/>
          </p:cNvSpPr>
          <p:nvPr/>
        </p:nvSpPr>
        <p:spPr>
          <a:xfrm>
            <a:off x="649357" y="318051"/>
            <a:ext cx="11052310" cy="15505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dirty="0"/>
              <a:t>Взаимодействие с отделом по делам молодежи</a:t>
            </a:r>
          </a:p>
        </p:txBody>
      </p:sp>
      <p:sp>
        <p:nvSpPr>
          <p:cNvPr id="13" name="Прямоугольник: скругленные углы 12"/>
          <p:cNvSpPr/>
          <p:nvPr/>
        </p:nvSpPr>
        <p:spPr>
          <a:xfrm>
            <a:off x="1351721" y="318052"/>
            <a:ext cx="9793357" cy="1550504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889" y="2252870"/>
            <a:ext cx="5759825" cy="385638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5512" y="2239618"/>
            <a:ext cx="5819752" cy="3869635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60916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дзаголовок 2"/>
          <p:cNvSpPr txBox="1">
            <a:spLocks/>
          </p:cNvSpPr>
          <p:nvPr/>
        </p:nvSpPr>
        <p:spPr>
          <a:xfrm>
            <a:off x="649357" y="318051"/>
            <a:ext cx="11052310" cy="15505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dirty="0"/>
              <a:t>Взаимодействие с отделом по делам молодежи</a:t>
            </a:r>
          </a:p>
        </p:txBody>
      </p:sp>
      <p:sp>
        <p:nvSpPr>
          <p:cNvPr id="13" name="Прямоугольник: скругленные углы 12"/>
          <p:cNvSpPr/>
          <p:nvPr/>
        </p:nvSpPr>
        <p:spPr>
          <a:xfrm>
            <a:off x="1351721" y="318052"/>
            <a:ext cx="9793357" cy="1550504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604" y="2372139"/>
            <a:ext cx="5370271" cy="357808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2691" y="2372140"/>
            <a:ext cx="5578976" cy="357808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169057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дзаголовок 2"/>
          <p:cNvSpPr txBox="1">
            <a:spLocks/>
          </p:cNvSpPr>
          <p:nvPr/>
        </p:nvSpPr>
        <p:spPr>
          <a:xfrm>
            <a:off x="649357" y="318051"/>
            <a:ext cx="11052310" cy="15505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0" kern="120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5400" b="1" dirty="0"/>
              <a:t>Взаимодействие с городским Центром культуры</a:t>
            </a:r>
          </a:p>
        </p:txBody>
      </p:sp>
      <p:sp>
        <p:nvSpPr>
          <p:cNvPr id="13" name="Прямоугольник: скругленные углы 12"/>
          <p:cNvSpPr/>
          <p:nvPr/>
        </p:nvSpPr>
        <p:spPr>
          <a:xfrm>
            <a:off x="1351721" y="318052"/>
            <a:ext cx="9793357" cy="1550504"/>
          </a:xfrm>
          <a:prstGeom prst="roundRect">
            <a:avLst/>
          </a:prstGeom>
          <a:noFill/>
          <a:ln w="28575">
            <a:solidFill>
              <a:srgbClr val="FFFF00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87" y="2398642"/>
            <a:ext cx="5022574" cy="3766931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399" y="2398643"/>
            <a:ext cx="5015949" cy="376196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17096177"/>
      </p:ext>
    </p:extLst>
  </p:cSld>
  <p:clrMapOvr>
    <a:masterClrMapping/>
  </p:clrMapOvr>
</p:sld>
</file>

<file path=ppt/theme/theme1.xml><?xml version="1.0" encoding="utf-8"?>
<a:theme xmlns:a="http://schemas.openxmlformats.org/drawingml/2006/main" name="Глубина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TM04033923[[fn=Глубина]]</Template>
  <TotalTime>105</TotalTime>
  <Words>135</Words>
  <Application>Microsoft Office PowerPoint</Application>
  <PresentationFormat>Широкоэкранный</PresentationFormat>
  <Paragraphs>35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Corbel</vt:lpstr>
      <vt:lpstr>Глубина</vt:lpstr>
      <vt:lpstr>Опыт работы по теме:  «Взаимодействие с общественными организациями,  оказывающими услуги детям и семьям,  как  внешний ресурс  замещающей семьи»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по теме:  «Взаимодействие с общественными организациями,  оказывающими услуги детям и семьям,  как  внешний ресурс  замещающей семьи»</dc:title>
  <dc:creator>Тузик</dc:creator>
  <cp:lastModifiedBy>Тузик</cp:lastModifiedBy>
  <cp:revision>11</cp:revision>
  <dcterms:created xsi:type="dcterms:W3CDTF">2017-02-28T11:35:22Z</dcterms:created>
  <dcterms:modified xsi:type="dcterms:W3CDTF">2017-02-28T13:20:26Z</dcterms:modified>
</cp:coreProperties>
</file>